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62ec51242_0_1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562ec51242_0_1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d604cb2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4d604cb2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4d604cb2f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4d604cb2f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d604cb2f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4d604cb2f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4d604cb2f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64d604cb2f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4d604cb2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64d604cb2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4d604cb2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64d604cb2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Illustrate how Sysmon and Bro data are mapped together.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4d604cb2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64d604cb2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Windows logs - WinLogBests - Logstash - Python - Zeek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6060df99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56060df99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4d604cb2f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4d604cb2f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4d604cb2f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4d604cb2f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d604cb2f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d604cb2f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4d604cb2f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4d604cb2f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d604cb2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4d604cb2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start?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d604cb2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d604cb2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you’ll be able to see all of the details about the connection.  Lots of data.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/>
        </p:nvSpPr>
        <p:spPr>
          <a:xfrm>
            <a:off x="152400" y="167325"/>
            <a:ext cx="5869500" cy="47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How I became a</a:t>
            </a:r>
            <a:r>
              <a:rPr b="1" lang="en" sz="3600">
                <a:solidFill>
                  <a:schemeClr val="dk1"/>
                </a:solidFill>
              </a:rPr>
              <a:t> Zeeker!</a:t>
            </a:r>
            <a:endParaRPr b="1" sz="36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&amp; </a:t>
            </a:r>
            <a:endParaRPr b="1" sz="36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800"/>
              </a:spcBef>
              <a:spcAft>
                <a:spcPts val="2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Why I Zeek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6307535" y="1736437"/>
            <a:ext cx="741735" cy="2312803"/>
          </a:xfrm>
          <a:custGeom>
            <a:rect b="b" l="l" r="r" t="t"/>
            <a:pathLst>
              <a:path extrusionOk="0" h="104239" w="37096">
                <a:moveTo>
                  <a:pt x="16040" y="19213"/>
                </a:moveTo>
                <a:cubicBezTo>
                  <a:pt x="11699" y="18731"/>
                  <a:pt x="6288" y="17563"/>
                  <a:pt x="4121" y="13771"/>
                </a:cubicBezTo>
                <a:cubicBezTo>
                  <a:pt x="2573" y="11062"/>
                  <a:pt x="3271" y="7105"/>
                  <a:pt x="4898" y="4443"/>
                </a:cubicBezTo>
                <a:cubicBezTo>
                  <a:pt x="8826" y="-1984"/>
                  <a:pt x="25615" y="-1310"/>
                  <a:pt x="27441" y="5998"/>
                </a:cubicBezTo>
                <a:cubicBezTo>
                  <a:pt x="28975" y="12136"/>
                  <a:pt x="17522" y="14766"/>
                  <a:pt x="15522" y="20768"/>
                </a:cubicBezTo>
                <a:cubicBezTo>
                  <a:pt x="14011" y="25301"/>
                  <a:pt x="15916" y="30383"/>
                  <a:pt x="17076" y="35019"/>
                </a:cubicBezTo>
                <a:cubicBezTo>
                  <a:pt x="18840" y="42070"/>
                  <a:pt x="18372" y="49517"/>
                  <a:pt x="18372" y="56785"/>
                </a:cubicBezTo>
                <a:cubicBezTo>
                  <a:pt x="18372" y="65921"/>
                  <a:pt x="13628" y="74431"/>
                  <a:pt x="11117" y="83215"/>
                </a:cubicBezTo>
                <a:cubicBezTo>
                  <a:pt x="10004" y="87108"/>
                  <a:pt x="9258" y="91114"/>
                  <a:pt x="8785" y="95135"/>
                </a:cubicBezTo>
                <a:cubicBezTo>
                  <a:pt x="8740" y="95521"/>
                  <a:pt x="9118" y="96112"/>
                  <a:pt x="8785" y="95912"/>
                </a:cubicBezTo>
                <a:cubicBezTo>
                  <a:pt x="2140" y="91923"/>
                  <a:pt x="10186" y="79818"/>
                  <a:pt x="14485" y="73369"/>
                </a:cubicBezTo>
                <a:cubicBezTo>
                  <a:pt x="15900" y="71247"/>
                  <a:pt x="17027" y="68940"/>
                  <a:pt x="18113" y="66632"/>
                </a:cubicBezTo>
                <a:cubicBezTo>
                  <a:pt x="18640" y="65513"/>
                  <a:pt x="19765" y="62129"/>
                  <a:pt x="18890" y="63004"/>
                </a:cubicBezTo>
                <a:cubicBezTo>
                  <a:pt x="16377" y="65517"/>
                  <a:pt x="22051" y="69371"/>
                  <a:pt x="23554" y="72591"/>
                </a:cubicBezTo>
                <a:cubicBezTo>
                  <a:pt x="28331" y="82828"/>
                  <a:pt x="34814" y="92608"/>
                  <a:pt x="37029" y="103685"/>
                </a:cubicBezTo>
                <a:cubicBezTo>
                  <a:pt x="37514" y="106112"/>
                  <a:pt x="34508" y="99421"/>
                  <a:pt x="33401" y="97208"/>
                </a:cubicBezTo>
                <a:cubicBezTo>
                  <a:pt x="31465" y="93336"/>
                  <a:pt x="29244" y="89613"/>
                  <a:pt x="27182" y="85806"/>
                </a:cubicBezTo>
                <a:cubicBezTo>
                  <a:pt x="20517" y="73502"/>
                  <a:pt x="14965" y="58995"/>
                  <a:pt x="16817" y="45125"/>
                </a:cubicBezTo>
                <a:cubicBezTo>
                  <a:pt x="17242" y="41939"/>
                  <a:pt x="20487" y="37381"/>
                  <a:pt x="17854" y="35537"/>
                </a:cubicBezTo>
                <a:cubicBezTo>
                  <a:pt x="15175" y="33662"/>
                  <a:pt x="11302" y="36396"/>
                  <a:pt x="8266" y="37610"/>
                </a:cubicBezTo>
                <a:cubicBezTo>
                  <a:pt x="5775" y="38606"/>
                  <a:pt x="3426" y="40117"/>
                  <a:pt x="1529" y="42015"/>
                </a:cubicBezTo>
                <a:cubicBezTo>
                  <a:pt x="943" y="42602"/>
                  <a:pt x="-508" y="42682"/>
                  <a:pt x="234" y="43052"/>
                </a:cubicBezTo>
                <a:cubicBezTo>
                  <a:pt x="288" y="43079"/>
                  <a:pt x="3751" y="41680"/>
                  <a:pt x="5934" y="40720"/>
                </a:cubicBezTo>
                <a:cubicBezTo>
                  <a:pt x="10311" y="38794"/>
                  <a:pt x="14720" y="36735"/>
                  <a:pt x="19409" y="35796"/>
                </a:cubicBezTo>
                <a:cubicBezTo>
                  <a:pt x="22349" y="35207"/>
                  <a:pt x="25375" y="36661"/>
                  <a:pt x="28219" y="37610"/>
                </a:cubicBezTo>
                <a:cubicBezTo>
                  <a:pt x="29412" y="38008"/>
                  <a:pt x="32892" y="39345"/>
                  <a:pt x="31846" y="38647"/>
                </a:cubicBezTo>
                <a:cubicBezTo>
                  <a:pt x="27438" y="35706"/>
                  <a:pt x="21843" y="35144"/>
                  <a:pt x="16817" y="33464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6384737" y="1783264"/>
            <a:ext cx="409318" cy="196293"/>
          </a:xfrm>
          <a:custGeom>
            <a:rect b="b" l="l" r="r" t="t"/>
            <a:pathLst>
              <a:path extrusionOk="0" h="8847" w="20471">
                <a:moveTo>
                  <a:pt x="0" y="4923"/>
                </a:moveTo>
                <a:cubicBezTo>
                  <a:pt x="2246" y="4923"/>
                  <a:pt x="8604" y="3676"/>
                  <a:pt x="6737" y="4923"/>
                </a:cubicBezTo>
                <a:cubicBezTo>
                  <a:pt x="5384" y="5827"/>
                  <a:pt x="4262" y="5507"/>
                  <a:pt x="4146" y="5701"/>
                </a:cubicBezTo>
                <a:cubicBezTo>
                  <a:pt x="3391" y="6958"/>
                  <a:pt x="5805" y="8603"/>
                  <a:pt x="7256" y="8810"/>
                </a:cubicBezTo>
                <a:cubicBezTo>
                  <a:pt x="8300" y="8959"/>
                  <a:pt x="9542" y="7162"/>
                  <a:pt x="9070" y="6219"/>
                </a:cubicBezTo>
                <a:cubicBezTo>
                  <a:pt x="8672" y="5424"/>
                  <a:pt x="6108" y="5552"/>
                  <a:pt x="6737" y="4923"/>
                </a:cubicBezTo>
                <a:cubicBezTo>
                  <a:pt x="8323" y="3337"/>
                  <a:pt x="11390" y="5434"/>
                  <a:pt x="13215" y="6737"/>
                </a:cubicBezTo>
                <a:cubicBezTo>
                  <a:pt x="14209" y="7447"/>
                  <a:pt x="16250" y="8323"/>
                  <a:pt x="16843" y="7255"/>
                </a:cubicBezTo>
                <a:cubicBezTo>
                  <a:pt x="17348" y="6346"/>
                  <a:pt x="17837" y="4881"/>
                  <a:pt x="17102" y="4146"/>
                </a:cubicBezTo>
                <a:cubicBezTo>
                  <a:pt x="16064" y="3108"/>
                  <a:pt x="12697" y="5614"/>
                  <a:pt x="12697" y="4146"/>
                </a:cubicBezTo>
                <a:cubicBezTo>
                  <a:pt x="12697" y="1209"/>
                  <a:pt x="18026" y="1628"/>
                  <a:pt x="20471" y="0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0"/>
          <p:cNvSpPr/>
          <p:nvPr/>
        </p:nvSpPr>
        <p:spPr>
          <a:xfrm>
            <a:off x="6360644" y="1657961"/>
            <a:ext cx="489278" cy="159994"/>
          </a:xfrm>
          <a:custGeom>
            <a:rect b="b" l="l" r="r" t="t"/>
            <a:pathLst>
              <a:path extrusionOk="0" h="7211" w="24470">
                <a:moveTo>
                  <a:pt x="15975" y="2280"/>
                </a:moveTo>
                <a:cubicBezTo>
                  <a:pt x="18415" y="1670"/>
                  <a:pt x="25711" y="-206"/>
                  <a:pt x="23230" y="207"/>
                </a:cubicBezTo>
                <a:cubicBezTo>
                  <a:pt x="19211" y="876"/>
                  <a:pt x="15837" y="5341"/>
                  <a:pt x="11829" y="4612"/>
                </a:cubicBezTo>
                <a:cubicBezTo>
                  <a:pt x="10914" y="4446"/>
                  <a:pt x="9866" y="2104"/>
                  <a:pt x="10793" y="2020"/>
                </a:cubicBezTo>
                <a:cubicBezTo>
                  <a:pt x="11705" y="1937"/>
                  <a:pt x="13140" y="1016"/>
                  <a:pt x="12607" y="1761"/>
                </a:cubicBezTo>
                <a:cubicBezTo>
                  <a:pt x="11147" y="3804"/>
                  <a:pt x="9152" y="5562"/>
                  <a:pt x="6906" y="6685"/>
                </a:cubicBezTo>
                <a:cubicBezTo>
                  <a:pt x="6086" y="7095"/>
                  <a:pt x="8774" y="6105"/>
                  <a:pt x="8202" y="5389"/>
                </a:cubicBezTo>
                <a:cubicBezTo>
                  <a:pt x="7474" y="4478"/>
                  <a:pt x="6695" y="6213"/>
                  <a:pt x="5870" y="5389"/>
                </a:cubicBezTo>
                <a:cubicBezTo>
                  <a:pt x="4704" y="4226"/>
                  <a:pt x="9100" y="3910"/>
                  <a:pt x="8461" y="4093"/>
                </a:cubicBezTo>
                <a:cubicBezTo>
                  <a:pt x="8175" y="4175"/>
                  <a:pt x="4528" y="6471"/>
                  <a:pt x="5092" y="5907"/>
                </a:cubicBezTo>
                <a:cubicBezTo>
                  <a:pt x="5753" y="5246"/>
                  <a:pt x="8302" y="4671"/>
                  <a:pt x="7424" y="4352"/>
                </a:cubicBezTo>
                <a:cubicBezTo>
                  <a:pt x="6123" y="3879"/>
                  <a:pt x="3278" y="2708"/>
                  <a:pt x="3278" y="4093"/>
                </a:cubicBezTo>
                <a:cubicBezTo>
                  <a:pt x="3278" y="5499"/>
                  <a:pt x="-825" y="5950"/>
                  <a:pt x="169" y="6944"/>
                </a:cubicBezTo>
                <a:cubicBezTo>
                  <a:pt x="908" y="7683"/>
                  <a:pt x="1049" y="6374"/>
                  <a:pt x="1983" y="5907"/>
                </a:cubicBezTo>
                <a:cubicBezTo>
                  <a:pt x="3814" y="4991"/>
                  <a:pt x="5593" y="3972"/>
                  <a:pt x="7424" y="3057"/>
                </a:cubicBezTo>
                <a:cubicBezTo>
                  <a:pt x="8201" y="2668"/>
                  <a:pt x="9786" y="2603"/>
                  <a:pt x="8979" y="2280"/>
                </a:cubicBezTo>
                <a:cubicBezTo>
                  <a:pt x="7650" y="1749"/>
                  <a:pt x="7544" y="2327"/>
                  <a:pt x="6129" y="2539"/>
                </a:cubicBezTo>
                <a:cubicBezTo>
                  <a:pt x="4948" y="2716"/>
                  <a:pt x="2773" y="2442"/>
                  <a:pt x="3797" y="3057"/>
                </a:cubicBezTo>
                <a:cubicBezTo>
                  <a:pt x="5650" y="4169"/>
                  <a:pt x="8225" y="3481"/>
                  <a:pt x="10275" y="2798"/>
                </a:cubicBezTo>
                <a:cubicBezTo>
                  <a:pt x="12840" y="1943"/>
                  <a:pt x="4228" y="4006"/>
                  <a:pt x="3019" y="6425"/>
                </a:cubicBezTo>
                <a:cubicBezTo>
                  <a:pt x="1797" y="8868"/>
                  <a:pt x="8233" y="4786"/>
                  <a:pt x="10793" y="3834"/>
                </a:cubicBezTo>
                <a:cubicBezTo>
                  <a:pt x="12982" y="3020"/>
                  <a:pt x="17022" y="3738"/>
                  <a:pt x="15198" y="2280"/>
                </a:cubicBezTo>
                <a:cubicBezTo>
                  <a:pt x="13279" y="746"/>
                  <a:pt x="9679" y="1838"/>
                  <a:pt x="7942" y="3575"/>
                </a:cubicBezTo>
                <a:cubicBezTo>
                  <a:pt x="5601" y="5916"/>
                  <a:pt x="14836" y="2909"/>
                  <a:pt x="17530" y="984"/>
                </a:cubicBezTo>
                <a:cubicBezTo>
                  <a:pt x="19597" y="-493"/>
                  <a:pt x="9332" y="957"/>
                  <a:pt x="10275" y="3316"/>
                </a:cubicBezTo>
                <a:cubicBezTo>
                  <a:pt x="10806" y="4645"/>
                  <a:pt x="11700" y="3699"/>
                  <a:pt x="13125" y="3575"/>
                </a:cubicBezTo>
                <a:cubicBezTo>
                  <a:pt x="14243" y="3478"/>
                  <a:pt x="17525" y="3133"/>
                  <a:pt x="16493" y="3575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0"/>
          <p:cNvSpPr/>
          <p:nvPr/>
        </p:nvSpPr>
        <p:spPr>
          <a:xfrm>
            <a:off x="6616663" y="2007486"/>
            <a:ext cx="129528" cy="46927"/>
          </a:xfrm>
          <a:custGeom>
            <a:rect b="b" l="l" r="r" t="t"/>
            <a:pathLst>
              <a:path extrusionOk="0" h="2115" w="6478">
                <a:moveTo>
                  <a:pt x="0" y="1295"/>
                </a:moveTo>
                <a:cubicBezTo>
                  <a:pt x="1556" y="2853"/>
                  <a:pt x="5345" y="1888"/>
                  <a:pt x="6478" y="0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457200" y="898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Fingerprinting SSH - The HASSH Method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276675" y="947225"/>
            <a:ext cx="46962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urve25519-sha256@libssh.org,diffie-hellman-group-exchange-sha256,ecdh-sha2-nistp521,ecdh-sha2-nistp384,ecdh-sha2-nistp256,diffie-hellman-group-exchange-sha1,diffie-hellman-group1-sha1,diffie-hellman-group14-sha1,diffie-hellman-group14-sha256,diffie-hellman-group15-sha512,diffie-hellman-group16-sha512,diffie-hellman-group17-sha512,diffie-hellman-group18-sha512,diffie-hellman-group14-sha256@ssh.com,diffie-hellman-group15-sha256,diffie-hellman-group15-sha256@ssh.com,diffie-hellman-group15-sha384@ssh.com,diffie-hellman-group16-sha256,diffie-hellman-group16-sha384@ssh.com,diffie-hellman-group16-sha512@ssh.com,diffie-hellman-group18-sha512@ssh.com;aes128-cbc,aes128-ctr,aes192-cbc,aes192-ctr,aes256-cbc,aes256-ctr,blowfish-cbc,blowfish-ctr,cast128-cbc,cast128-ctr,idea-cbc,idea-ctr,serpent128-cbc,serpent128-ctr,serpent192-cbc,serpent192-ctr,serpent256-cbc,serpent256-ctr,3des-cbc,3des-ctr,twofish128-cbc,twofish128-ctr,twofish192-cbc,twofish192-ctr,twofish256-cbc,twofish256-ctr,twofish-cbc,arcfour,arcfour128,arcfour256;hmac-sha1,hmac-sha1–96,hmac-md5,hmac-md5–96,hmac-sha2–256,hmac-sha2–512;zlib@openssh.com,zlib,none</a:t>
            </a:r>
            <a:br>
              <a:rPr b="0" i="0" lang="en" sz="1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HASSH = </a:t>
            </a:r>
            <a:r>
              <a:rPr b="0" i="0" lang="en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8a8ae540028bf433cd68356c1b9e8d5b</a:t>
            </a:r>
            <a:endParaRPr b="0" i="0" sz="18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5775"/>
            <a:ext cx="4124275" cy="322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9"/>
          <p:cNvCxnSpPr/>
          <p:nvPr/>
        </p:nvCxnSpPr>
        <p:spPr>
          <a:xfrm flipH="1" rot="10800000">
            <a:off x="207025" y="2346925"/>
            <a:ext cx="475200" cy="54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7" name="Google Shape;187;p29"/>
          <p:cNvCxnSpPr/>
          <p:nvPr/>
        </p:nvCxnSpPr>
        <p:spPr>
          <a:xfrm flipH="1" rot="10800000">
            <a:off x="245875" y="2828338"/>
            <a:ext cx="397500" cy="3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p29"/>
          <p:cNvCxnSpPr/>
          <p:nvPr/>
        </p:nvCxnSpPr>
        <p:spPr>
          <a:xfrm flipH="1" rot="10800000">
            <a:off x="207025" y="3293588"/>
            <a:ext cx="397500" cy="3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9" name="Google Shape;189;p29"/>
          <p:cNvCxnSpPr/>
          <p:nvPr/>
        </p:nvCxnSpPr>
        <p:spPr>
          <a:xfrm flipH="1" rot="10800000">
            <a:off x="245875" y="1872563"/>
            <a:ext cx="397500" cy="3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0" name="Google Shape;190;p29"/>
          <p:cNvSpPr/>
          <p:nvPr/>
        </p:nvSpPr>
        <p:spPr>
          <a:xfrm>
            <a:off x="3349675" y="3140350"/>
            <a:ext cx="657448" cy="298425"/>
          </a:xfrm>
          <a:custGeom>
            <a:rect b="b" l="l" r="r" t="t"/>
            <a:pathLst>
              <a:path extrusionOk="0" h="11937" w="21768">
                <a:moveTo>
                  <a:pt x="5504" y="10381"/>
                </a:moveTo>
                <a:cubicBezTo>
                  <a:pt x="3066" y="9009"/>
                  <a:pt x="-1200" y="6084"/>
                  <a:pt x="351" y="3756"/>
                </a:cubicBezTo>
                <a:cubicBezTo>
                  <a:pt x="1739" y="1673"/>
                  <a:pt x="5066" y="2001"/>
                  <a:pt x="7528" y="1547"/>
                </a:cubicBezTo>
                <a:cubicBezTo>
                  <a:pt x="11453" y="822"/>
                  <a:pt x="18593" y="-1790"/>
                  <a:pt x="19490" y="2099"/>
                </a:cubicBezTo>
                <a:cubicBezTo>
                  <a:pt x="19594" y="2550"/>
                  <a:pt x="18987" y="7819"/>
                  <a:pt x="19122" y="7988"/>
                </a:cubicBezTo>
                <a:cubicBezTo>
                  <a:pt x="19869" y="8922"/>
                  <a:pt x="22464" y="7261"/>
                  <a:pt x="21514" y="7988"/>
                </a:cubicBezTo>
                <a:cubicBezTo>
                  <a:pt x="17283" y="11224"/>
                  <a:pt x="9668" y="13736"/>
                  <a:pt x="5688" y="10196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125" y="1494250"/>
            <a:ext cx="3221149" cy="348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132450" y="200350"/>
            <a:ext cx="62199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RDP Fingerprinting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join_string_vec(vector(cat(c$rdfp$verMajor),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cat(c$rdfp$verMinor),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c$rdfp$encMethods,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c$rdfp$clusterFlags,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cat(c$rdfp$extEncMethods),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c$rdfp$channelDef), rdfp_sep);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md5_hash(rdfp_string);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125" y="1494250"/>
            <a:ext cx="3221149" cy="348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132450" y="200350"/>
            <a:ext cx="62199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RDP Fingerprinting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join_string_vec(vector(cat(c$rdfp$verMajor),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cat(c$rdfp$verMinor),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c$rdfp$encMethods,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c$rdfp$clusterFlags,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cat(c$rdfp$extEncMethods),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  	c$rdfp$channelDef), rdfp_sep);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md5_hash(rdfp_string);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3" name="Google Shape;203;p31"/>
          <p:cNvSpPr/>
          <p:nvPr/>
        </p:nvSpPr>
        <p:spPr>
          <a:xfrm rot="1719378">
            <a:off x="-1010903" y="1983406"/>
            <a:ext cx="11313005" cy="85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 rot="-1680955">
            <a:off x="-858475" y="2135803"/>
            <a:ext cx="11312988" cy="8574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/>
          <p:nvPr/>
        </p:nvSpPr>
        <p:spPr>
          <a:xfrm>
            <a:off x="3336125" y="2565775"/>
            <a:ext cx="825950" cy="473050"/>
          </a:xfrm>
          <a:custGeom>
            <a:rect b="b" l="l" r="r" t="t"/>
            <a:pathLst>
              <a:path extrusionOk="0" h="18922" w="33038">
                <a:moveTo>
                  <a:pt x="0" y="18922"/>
                </a:moveTo>
                <a:cubicBezTo>
                  <a:pt x="8971" y="9945"/>
                  <a:pt x="20997" y="4009"/>
                  <a:pt x="33038" y="0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Google Shape;206;p31"/>
          <p:cNvSpPr/>
          <p:nvPr/>
        </p:nvSpPr>
        <p:spPr>
          <a:xfrm>
            <a:off x="3741575" y="2745975"/>
            <a:ext cx="240300" cy="563175"/>
          </a:xfrm>
          <a:custGeom>
            <a:rect b="b" l="l" r="r" t="t"/>
            <a:pathLst>
              <a:path extrusionOk="0" h="22527" w="9612">
                <a:moveTo>
                  <a:pt x="0" y="0"/>
                </a:moveTo>
                <a:cubicBezTo>
                  <a:pt x="1983" y="7919"/>
                  <a:pt x="7028" y="14783"/>
                  <a:pt x="9612" y="22527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Google Shape;207;p31"/>
          <p:cNvSpPr/>
          <p:nvPr/>
        </p:nvSpPr>
        <p:spPr>
          <a:xfrm>
            <a:off x="4454925" y="2475675"/>
            <a:ext cx="780900" cy="473050"/>
          </a:xfrm>
          <a:custGeom>
            <a:rect b="b" l="l" r="r" t="t"/>
            <a:pathLst>
              <a:path extrusionOk="0" h="18922" w="31236">
                <a:moveTo>
                  <a:pt x="0" y="0"/>
                </a:moveTo>
                <a:cubicBezTo>
                  <a:pt x="1065" y="4265"/>
                  <a:pt x="4640" y="7482"/>
                  <a:pt x="6607" y="11413"/>
                </a:cubicBezTo>
                <a:cubicBezTo>
                  <a:pt x="7869" y="13936"/>
                  <a:pt x="7691" y="18922"/>
                  <a:pt x="10512" y="18922"/>
                </a:cubicBezTo>
                <a:cubicBezTo>
                  <a:pt x="12936" y="18922"/>
                  <a:pt x="14202" y="15760"/>
                  <a:pt x="16219" y="14416"/>
                </a:cubicBezTo>
                <a:cubicBezTo>
                  <a:pt x="20737" y="11405"/>
                  <a:pt x="26719" y="11122"/>
                  <a:pt x="31236" y="8109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Google Shape;208;p31"/>
          <p:cNvSpPr/>
          <p:nvPr/>
        </p:nvSpPr>
        <p:spPr>
          <a:xfrm>
            <a:off x="5113772" y="1959733"/>
            <a:ext cx="626450" cy="643600"/>
          </a:xfrm>
          <a:custGeom>
            <a:rect b="b" l="l" r="r" t="t"/>
            <a:pathLst>
              <a:path extrusionOk="0" h="25744" w="25058">
                <a:moveTo>
                  <a:pt x="14193" y="214"/>
                </a:moveTo>
                <a:cubicBezTo>
                  <a:pt x="9194" y="-1039"/>
                  <a:pt x="-2967" y="4079"/>
                  <a:pt x="677" y="7723"/>
                </a:cubicBezTo>
                <a:cubicBezTo>
                  <a:pt x="6385" y="13431"/>
                  <a:pt x="22153" y="3069"/>
                  <a:pt x="24705" y="10726"/>
                </a:cubicBezTo>
                <a:cubicBezTo>
                  <a:pt x="26732" y="16808"/>
                  <a:pt x="18910" y="24187"/>
                  <a:pt x="12691" y="25744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320775"/>
            <a:ext cx="6353253" cy="37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345"/>
            <a:ext cx="9144001" cy="140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Client Hello Tooling - uTLS</a:t>
            </a:r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82600" y="1028700"/>
            <a:ext cx="89505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https://github.com/refraction-networking/utls</a:t>
            </a:r>
            <a:r>
              <a:rPr lang="en" sz="2400">
                <a:solidFill>
                  <a:srgbClr val="FFFFFF"/>
                </a:solidFill>
              </a:rPr>
              <a:t>/README.md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750" y="1669974"/>
            <a:ext cx="4098174" cy="2205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33"/>
          <p:cNvGrpSpPr/>
          <p:nvPr/>
        </p:nvGrpSpPr>
        <p:grpSpPr>
          <a:xfrm>
            <a:off x="6825535" y="1564924"/>
            <a:ext cx="2305740" cy="3467801"/>
            <a:chOff x="6825535" y="1564924"/>
            <a:chExt cx="2305740" cy="3467801"/>
          </a:xfrm>
        </p:grpSpPr>
        <p:sp>
          <p:nvSpPr>
            <p:cNvPr id="223" name="Google Shape;223;p33"/>
            <p:cNvSpPr/>
            <p:nvPr/>
          </p:nvSpPr>
          <p:spPr>
            <a:xfrm>
              <a:off x="7007900" y="1564924"/>
              <a:ext cx="1923500" cy="2451700"/>
            </a:xfrm>
            <a:custGeom>
              <a:rect b="b" l="l" r="r" t="t"/>
              <a:pathLst>
                <a:path extrusionOk="0" h="98068" w="76940">
                  <a:moveTo>
                    <a:pt x="0" y="5875"/>
                  </a:moveTo>
                  <a:cubicBezTo>
                    <a:pt x="13943" y="-8082"/>
                    <a:pt x="47787" y="5512"/>
                    <a:pt x="56603" y="23161"/>
                  </a:cubicBezTo>
                  <a:cubicBezTo>
                    <a:pt x="68165" y="46307"/>
                    <a:pt x="58645" y="79773"/>
                    <a:pt x="76940" y="9806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4" name="Google Shape;224;p33"/>
            <p:cNvSpPr/>
            <p:nvPr/>
          </p:nvSpPr>
          <p:spPr>
            <a:xfrm>
              <a:off x="6825535" y="1737225"/>
              <a:ext cx="651300" cy="1470675"/>
            </a:xfrm>
            <a:custGeom>
              <a:rect b="b" l="l" r="r" t="t"/>
              <a:pathLst>
                <a:path extrusionOk="0" h="58827" w="26052">
                  <a:moveTo>
                    <a:pt x="7295" y="339"/>
                  </a:moveTo>
                  <a:cubicBezTo>
                    <a:pt x="777" y="1968"/>
                    <a:pt x="516" y="12602"/>
                    <a:pt x="516" y="19320"/>
                  </a:cubicBezTo>
                  <a:cubicBezTo>
                    <a:pt x="516" y="24518"/>
                    <a:pt x="-787" y="29979"/>
                    <a:pt x="855" y="34911"/>
                  </a:cubicBezTo>
                  <a:cubicBezTo>
                    <a:pt x="2964" y="41244"/>
                    <a:pt x="8336" y="45967"/>
                    <a:pt x="12040" y="51520"/>
                  </a:cubicBezTo>
                  <a:cubicBezTo>
                    <a:pt x="13815" y="54182"/>
                    <a:pt x="15509" y="59824"/>
                    <a:pt x="18480" y="58637"/>
                  </a:cubicBezTo>
                  <a:cubicBezTo>
                    <a:pt x="23517" y="56625"/>
                    <a:pt x="17927" y="47718"/>
                    <a:pt x="18819" y="42368"/>
                  </a:cubicBezTo>
                  <a:cubicBezTo>
                    <a:pt x="20143" y="34421"/>
                    <a:pt x="29065" y="25889"/>
                    <a:pt x="24920" y="18981"/>
                  </a:cubicBezTo>
                  <a:cubicBezTo>
                    <a:pt x="20517" y="11643"/>
                    <a:pt x="7634" y="8558"/>
                    <a:pt x="7634" y="0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5" name="Google Shape;225;p33"/>
            <p:cNvSpPr/>
            <p:nvPr/>
          </p:nvSpPr>
          <p:spPr>
            <a:xfrm>
              <a:off x="7330006" y="2262600"/>
              <a:ext cx="779475" cy="581975"/>
            </a:xfrm>
            <a:custGeom>
              <a:rect b="b" l="l" r="r" t="t"/>
              <a:pathLst>
                <a:path extrusionOk="0" h="23279" w="31179">
                  <a:moveTo>
                    <a:pt x="7113" y="338"/>
                  </a:moveTo>
                  <a:cubicBezTo>
                    <a:pt x="5803" y="4269"/>
                    <a:pt x="6874" y="8988"/>
                    <a:pt x="4741" y="12540"/>
                  </a:cubicBezTo>
                  <a:cubicBezTo>
                    <a:pt x="3204" y="15099"/>
                    <a:pt x="-1001" y="17666"/>
                    <a:pt x="334" y="20336"/>
                  </a:cubicBezTo>
                  <a:cubicBezTo>
                    <a:pt x="3035" y="25739"/>
                    <a:pt x="12341" y="21715"/>
                    <a:pt x="18299" y="22709"/>
                  </a:cubicBezTo>
                  <a:cubicBezTo>
                    <a:pt x="21867" y="23304"/>
                    <a:pt x="25577" y="22965"/>
                    <a:pt x="29145" y="22370"/>
                  </a:cubicBezTo>
                  <a:cubicBezTo>
                    <a:pt x="29823" y="22257"/>
                    <a:pt x="31179" y="22718"/>
                    <a:pt x="31179" y="22031"/>
                  </a:cubicBezTo>
                  <a:cubicBezTo>
                    <a:pt x="31179" y="20965"/>
                    <a:pt x="28944" y="21289"/>
                    <a:pt x="28467" y="20336"/>
                  </a:cubicBezTo>
                  <a:cubicBezTo>
                    <a:pt x="26856" y="17113"/>
                    <a:pt x="23330" y="15217"/>
                    <a:pt x="20332" y="13218"/>
                  </a:cubicBezTo>
                  <a:cubicBezTo>
                    <a:pt x="15013" y="9672"/>
                    <a:pt x="12502" y="2016"/>
                    <a:pt x="6435" y="0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6" name="Google Shape;226;p33"/>
            <p:cNvSpPr/>
            <p:nvPr/>
          </p:nvSpPr>
          <p:spPr>
            <a:xfrm>
              <a:off x="7294442" y="1730028"/>
              <a:ext cx="219525" cy="151650"/>
            </a:xfrm>
            <a:custGeom>
              <a:rect b="b" l="l" r="r" t="t"/>
              <a:pathLst>
                <a:path extrusionOk="0" h="6066" w="8781">
                  <a:moveTo>
                    <a:pt x="8196" y="1983"/>
                  </a:moveTo>
                  <a:cubicBezTo>
                    <a:pt x="6278" y="63"/>
                    <a:pt x="508" y="-1033"/>
                    <a:pt x="62" y="1644"/>
                  </a:cubicBezTo>
                  <a:cubicBezTo>
                    <a:pt x="-437" y="4634"/>
                    <a:pt x="5382" y="6837"/>
                    <a:pt x="8196" y="5711"/>
                  </a:cubicBezTo>
                  <a:cubicBezTo>
                    <a:pt x="10421" y="4820"/>
                    <a:pt x="5386" y="1385"/>
                    <a:pt x="3112" y="627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7" name="Google Shape;227;p33"/>
            <p:cNvSpPr/>
            <p:nvPr/>
          </p:nvSpPr>
          <p:spPr>
            <a:xfrm>
              <a:off x="7596816" y="3256980"/>
              <a:ext cx="1088850" cy="1632450"/>
            </a:xfrm>
            <a:custGeom>
              <a:rect b="b" l="l" r="r" t="t"/>
              <a:pathLst>
                <a:path extrusionOk="0" h="65298" w="43554">
                  <a:moveTo>
                    <a:pt x="43554" y="14456"/>
                  </a:moveTo>
                  <a:cubicBezTo>
                    <a:pt x="33691" y="4593"/>
                    <a:pt x="11593" y="-6266"/>
                    <a:pt x="2880" y="4626"/>
                  </a:cubicBezTo>
                  <a:cubicBezTo>
                    <a:pt x="-5371" y="14940"/>
                    <a:pt x="6370" y="30905"/>
                    <a:pt x="9998" y="43605"/>
                  </a:cubicBezTo>
                  <a:cubicBezTo>
                    <a:pt x="11985" y="50561"/>
                    <a:pt x="9320" y="58063"/>
                    <a:pt x="9320" y="6529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8" name="Google Shape;228;p33"/>
            <p:cNvSpPr/>
            <p:nvPr/>
          </p:nvSpPr>
          <p:spPr>
            <a:xfrm>
              <a:off x="8075575" y="2838800"/>
              <a:ext cx="161050" cy="474525"/>
            </a:xfrm>
            <a:custGeom>
              <a:rect b="b" l="l" r="r" t="t"/>
              <a:pathLst>
                <a:path extrusionOk="0" h="18981" w="6442">
                  <a:moveTo>
                    <a:pt x="0" y="0"/>
                  </a:moveTo>
                  <a:cubicBezTo>
                    <a:pt x="1838" y="3064"/>
                    <a:pt x="4971" y="5423"/>
                    <a:pt x="6101" y="8812"/>
                  </a:cubicBezTo>
                  <a:cubicBezTo>
                    <a:pt x="7179" y="12044"/>
                    <a:pt x="5084" y="15574"/>
                    <a:pt x="5084" y="18981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29" name="Google Shape;229;p33"/>
            <p:cNvSpPr/>
            <p:nvPr/>
          </p:nvSpPr>
          <p:spPr>
            <a:xfrm>
              <a:off x="7634750" y="3660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0" name="Google Shape;230;p33"/>
            <p:cNvSpPr/>
            <p:nvPr/>
          </p:nvSpPr>
          <p:spPr>
            <a:xfrm>
              <a:off x="7787150" y="3813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1" name="Google Shape;231;p33"/>
            <p:cNvSpPr/>
            <p:nvPr/>
          </p:nvSpPr>
          <p:spPr>
            <a:xfrm>
              <a:off x="7939550" y="3965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2" name="Google Shape;232;p33"/>
            <p:cNvSpPr/>
            <p:nvPr/>
          </p:nvSpPr>
          <p:spPr>
            <a:xfrm>
              <a:off x="8091950" y="4117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3" name="Google Shape;233;p33"/>
            <p:cNvSpPr/>
            <p:nvPr/>
          </p:nvSpPr>
          <p:spPr>
            <a:xfrm>
              <a:off x="8244350" y="4270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4" name="Google Shape;234;p33"/>
            <p:cNvSpPr/>
            <p:nvPr/>
          </p:nvSpPr>
          <p:spPr>
            <a:xfrm>
              <a:off x="8396750" y="4422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5" name="Google Shape;235;p33"/>
            <p:cNvSpPr/>
            <p:nvPr/>
          </p:nvSpPr>
          <p:spPr>
            <a:xfrm>
              <a:off x="7634750" y="3508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6" name="Google Shape;236;p33"/>
            <p:cNvSpPr/>
            <p:nvPr/>
          </p:nvSpPr>
          <p:spPr>
            <a:xfrm>
              <a:off x="7787150" y="3660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7" name="Google Shape;237;p33"/>
            <p:cNvSpPr/>
            <p:nvPr/>
          </p:nvSpPr>
          <p:spPr>
            <a:xfrm>
              <a:off x="7939550" y="3813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8" name="Google Shape;238;p33"/>
            <p:cNvSpPr/>
            <p:nvPr/>
          </p:nvSpPr>
          <p:spPr>
            <a:xfrm>
              <a:off x="8091950" y="3965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39" name="Google Shape;239;p33"/>
            <p:cNvSpPr/>
            <p:nvPr/>
          </p:nvSpPr>
          <p:spPr>
            <a:xfrm>
              <a:off x="8244350" y="4117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0" name="Google Shape;240;p33"/>
            <p:cNvSpPr/>
            <p:nvPr/>
          </p:nvSpPr>
          <p:spPr>
            <a:xfrm>
              <a:off x="8396750" y="4270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1" name="Google Shape;241;p33"/>
            <p:cNvSpPr/>
            <p:nvPr/>
          </p:nvSpPr>
          <p:spPr>
            <a:xfrm>
              <a:off x="7710950" y="3432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2" name="Google Shape;242;p33"/>
            <p:cNvSpPr/>
            <p:nvPr/>
          </p:nvSpPr>
          <p:spPr>
            <a:xfrm>
              <a:off x="7863350" y="3584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3" name="Google Shape;243;p33"/>
            <p:cNvSpPr/>
            <p:nvPr/>
          </p:nvSpPr>
          <p:spPr>
            <a:xfrm>
              <a:off x="8015750" y="3736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4" name="Google Shape;244;p33"/>
            <p:cNvSpPr/>
            <p:nvPr/>
          </p:nvSpPr>
          <p:spPr>
            <a:xfrm>
              <a:off x="8168150" y="3889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5" name="Google Shape;245;p33"/>
            <p:cNvSpPr/>
            <p:nvPr/>
          </p:nvSpPr>
          <p:spPr>
            <a:xfrm>
              <a:off x="8320550" y="4041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6" name="Google Shape;246;p33"/>
            <p:cNvSpPr/>
            <p:nvPr/>
          </p:nvSpPr>
          <p:spPr>
            <a:xfrm>
              <a:off x="8472950" y="4194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7" name="Google Shape;247;p33"/>
            <p:cNvSpPr/>
            <p:nvPr/>
          </p:nvSpPr>
          <p:spPr>
            <a:xfrm>
              <a:off x="7787150" y="3355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8" name="Google Shape;248;p33"/>
            <p:cNvSpPr/>
            <p:nvPr/>
          </p:nvSpPr>
          <p:spPr>
            <a:xfrm>
              <a:off x="7939550" y="3508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49" name="Google Shape;249;p33"/>
            <p:cNvSpPr/>
            <p:nvPr/>
          </p:nvSpPr>
          <p:spPr>
            <a:xfrm>
              <a:off x="8091950" y="3660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0" name="Google Shape;250;p33"/>
            <p:cNvSpPr/>
            <p:nvPr/>
          </p:nvSpPr>
          <p:spPr>
            <a:xfrm>
              <a:off x="8244350" y="3813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1" name="Google Shape;251;p33"/>
            <p:cNvSpPr/>
            <p:nvPr/>
          </p:nvSpPr>
          <p:spPr>
            <a:xfrm>
              <a:off x="8396750" y="3965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2" name="Google Shape;252;p33"/>
            <p:cNvSpPr/>
            <p:nvPr/>
          </p:nvSpPr>
          <p:spPr>
            <a:xfrm>
              <a:off x="8549150" y="4117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3" name="Google Shape;253;p33"/>
            <p:cNvSpPr/>
            <p:nvPr/>
          </p:nvSpPr>
          <p:spPr>
            <a:xfrm>
              <a:off x="7939550" y="3355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4" name="Google Shape;254;p33"/>
            <p:cNvSpPr/>
            <p:nvPr/>
          </p:nvSpPr>
          <p:spPr>
            <a:xfrm>
              <a:off x="8091950" y="3508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5" name="Google Shape;255;p33"/>
            <p:cNvSpPr/>
            <p:nvPr/>
          </p:nvSpPr>
          <p:spPr>
            <a:xfrm>
              <a:off x="8244350" y="3660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6" name="Google Shape;256;p33"/>
            <p:cNvSpPr/>
            <p:nvPr/>
          </p:nvSpPr>
          <p:spPr>
            <a:xfrm>
              <a:off x="8396750" y="3813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7" name="Google Shape;257;p33"/>
            <p:cNvSpPr/>
            <p:nvPr/>
          </p:nvSpPr>
          <p:spPr>
            <a:xfrm>
              <a:off x="8549150" y="3965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8" name="Google Shape;258;p33"/>
            <p:cNvSpPr/>
            <p:nvPr/>
          </p:nvSpPr>
          <p:spPr>
            <a:xfrm>
              <a:off x="8701550" y="4117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9" name="Google Shape;259;p33"/>
            <p:cNvSpPr/>
            <p:nvPr/>
          </p:nvSpPr>
          <p:spPr>
            <a:xfrm>
              <a:off x="8015750" y="3355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0" name="Google Shape;260;p33"/>
            <p:cNvSpPr/>
            <p:nvPr/>
          </p:nvSpPr>
          <p:spPr>
            <a:xfrm>
              <a:off x="8168150" y="3508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1" name="Google Shape;261;p33"/>
            <p:cNvSpPr/>
            <p:nvPr/>
          </p:nvSpPr>
          <p:spPr>
            <a:xfrm>
              <a:off x="8320550" y="3660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2" name="Google Shape;262;p33"/>
            <p:cNvSpPr/>
            <p:nvPr/>
          </p:nvSpPr>
          <p:spPr>
            <a:xfrm>
              <a:off x="8472950" y="3813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3" name="Google Shape;263;p33"/>
            <p:cNvSpPr/>
            <p:nvPr/>
          </p:nvSpPr>
          <p:spPr>
            <a:xfrm>
              <a:off x="8625350" y="3965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4" name="Google Shape;264;p33"/>
            <p:cNvSpPr/>
            <p:nvPr/>
          </p:nvSpPr>
          <p:spPr>
            <a:xfrm>
              <a:off x="8777750" y="4117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5" name="Google Shape;265;p33"/>
            <p:cNvSpPr/>
            <p:nvPr/>
          </p:nvSpPr>
          <p:spPr>
            <a:xfrm>
              <a:off x="8244350" y="3432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6" name="Google Shape;266;p33"/>
            <p:cNvSpPr/>
            <p:nvPr/>
          </p:nvSpPr>
          <p:spPr>
            <a:xfrm>
              <a:off x="8396750" y="35844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7" name="Google Shape;267;p33"/>
            <p:cNvSpPr/>
            <p:nvPr/>
          </p:nvSpPr>
          <p:spPr>
            <a:xfrm>
              <a:off x="8549150" y="37368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8" name="Google Shape;268;p33"/>
            <p:cNvSpPr/>
            <p:nvPr/>
          </p:nvSpPr>
          <p:spPr>
            <a:xfrm>
              <a:off x="8701550" y="3889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9" name="Google Shape;269;p33"/>
            <p:cNvSpPr/>
            <p:nvPr/>
          </p:nvSpPr>
          <p:spPr>
            <a:xfrm>
              <a:off x="8853950" y="4041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0" name="Google Shape;270;p33"/>
            <p:cNvSpPr/>
            <p:nvPr/>
          </p:nvSpPr>
          <p:spPr>
            <a:xfrm>
              <a:off x="8472950" y="35082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1" name="Google Shape;271;p33"/>
            <p:cNvSpPr/>
            <p:nvPr/>
          </p:nvSpPr>
          <p:spPr>
            <a:xfrm>
              <a:off x="8625350" y="36606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2" name="Google Shape;272;p33"/>
            <p:cNvSpPr/>
            <p:nvPr/>
          </p:nvSpPr>
          <p:spPr>
            <a:xfrm>
              <a:off x="8777750" y="3813025"/>
              <a:ext cx="277325" cy="610100"/>
            </a:xfrm>
            <a:custGeom>
              <a:rect b="b" l="l" r="r" t="t"/>
              <a:pathLst>
                <a:path extrusionOk="0" h="24404" w="11093">
                  <a:moveTo>
                    <a:pt x="0" y="0"/>
                  </a:moveTo>
                  <a:cubicBezTo>
                    <a:pt x="0" y="5609"/>
                    <a:pt x="2914" y="10913"/>
                    <a:pt x="5423" y="15930"/>
                  </a:cubicBezTo>
                  <a:cubicBezTo>
                    <a:pt x="6847" y="18778"/>
                    <a:pt x="6645" y="24404"/>
                    <a:pt x="9829" y="24404"/>
                  </a:cubicBezTo>
                  <a:cubicBezTo>
                    <a:pt x="12114" y="24404"/>
                    <a:pt x="10470" y="19879"/>
                    <a:pt x="10846" y="17625"/>
                  </a:cubicBezTo>
                  <a:cubicBezTo>
                    <a:pt x="11936" y="11087"/>
                    <a:pt x="5704" y="5025"/>
                    <a:pt x="1017" y="33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73" name="Google Shape;273;p33"/>
          <p:cNvSpPr/>
          <p:nvPr/>
        </p:nvSpPr>
        <p:spPr>
          <a:xfrm>
            <a:off x="127955" y="1567425"/>
            <a:ext cx="2957925" cy="3330125"/>
          </a:xfrm>
          <a:custGeom>
            <a:rect b="b" l="l" r="r" t="t"/>
            <a:pathLst>
              <a:path extrusionOk="0" h="133205" w="118317">
                <a:moveTo>
                  <a:pt x="49804" y="0"/>
                </a:moveTo>
                <a:cubicBezTo>
                  <a:pt x="44706" y="10196"/>
                  <a:pt x="42113" y="21464"/>
                  <a:pt x="38280" y="32200"/>
                </a:cubicBezTo>
                <a:cubicBezTo>
                  <a:pt x="31860" y="50183"/>
                  <a:pt x="22671" y="67095"/>
                  <a:pt x="16248" y="85076"/>
                </a:cubicBezTo>
                <a:cubicBezTo>
                  <a:pt x="12740" y="94897"/>
                  <a:pt x="8710" y="104558"/>
                  <a:pt x="4046" y="113886"/>
                </a:cubicBezTo>
                <a:cubicBezTo>
                  <a:pt x="2061" y="117857"/>
                  <a:pt x="-1328" y="122795"/>
                  <a:pt x="657" y="126766"/>
                </a:cubicBezTo>
                <a:cubicBezTo>
                  <a:pt x="2940" y="131331"/>
                  <a:pt x="10807" y="127976"/>
                  <a:pt x="15909" y="128122"/>
                </a:cubicBezTo>
                <a:cubicBezTo>
                  <a:pt x="27555" y="128455"/>
                  <a:pt x="39204" y="128923"/>
                  <a:pt x="50821" y="129817"/>
                </a:cubicBezTo>
                <a:cubicBezTo>
                  <a:pt x="65706" y="130962"/>
                  <a:pt x="80676" y="130705"/>
                  <a:pt x="95561" y="131850"/>
                </a:cubicBezTo>
                <a:cubicBezTo>
                  <a:pt x="102211" y="132362"/>
                  <a:pt x="110009" y="134872"/>
                  <a:pt x="115559" y="131172"/>
                </a:cubicBezTo>
                <a:cubicBezTo>
                  <a:pt x="124570" y="125165"/>
                  <a:pt x="108356" y="110568"/>
                  <a:pt x="102679" y="101345"/>
                </a:cubicBezTo>
                <a:cubicBezTo>
                  <a:pt x="94010" y="87262"/>
                  <a:pt x="86010" y="72752"/>
                  <a:pt x="78614" y="57960"/>
                </a:cubicBezTo>
                <a:cubicBezTo>
                  <a:pt x="72232" y="45195"/>
                  <a:pt x="67574" y="31634"/>
                  <a:pt x="61667" y="18642"/>
                </a:cubicBezTo>
                <a:cubicBezTo>
                  <a:pt x="60308" y="15652"/>
                  <a:pt x="59583" y="12153"/>
                  <a:pt x="57261" y="9830"/>
                </a:cubicBezTo>
                <a:cubicBezTo>
                  <a:pt x="55973" y="8541"/>
                  <a:pt x="53526" y="8634"/>
                  <a:pt x="52515" y="7118"/>
                </a:cubicBezTo>
                <a:cubicBezTo>
                  <a:pt x="51558" y="5683"/>
                  <a:pt x="51528" y="2712"/>
                  <a:pt x="49804" y="2712"/>
                </a:cubicBezTo>
                <a:cubicBezTo>
                  <a:pt x="46445" y="2712"/>
                  <a:pt x="46414" y="8843"/>
                  <a:pt x="46414" y="1220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Google Shape;274;p33"/>
          <p:cNvSpPr/>
          <p:nvPr/>
        </p:nvSpPr>
        <p:spPr>
          <a:xfrm>
            <a:off x="1168518" y="2303972"/>
            <a:ext cx="659900" cy="1983500"/>
          </a:xfrm>
          <a:custGeom>
            <a:rect b="b" l="l" r="r" t="t"/>
            <a:pathLst>
              <a:path extrusionOk="0" h="79340" w="26396">
                <a:moveTo>
                  <a:pt x="11231" y="1044"/>
                </a:moveTo>
                <a:cubicBezTo>
                  <a:pt x="8238" y="445"/>
                  <a:pt x="3912" y="-1060"/>
                  <a:pt x="2080" y="1382"/>
                </a:cubicBezTo>
                <a:cubicBezTo>
                  <a:pt x="-1652" y="6356"/>
                  <a:pt x="783" y="13837"/>
                  <a:pt x="1402" y="20024"/>
                </a:cubicBezTo>
                <a:cubicBezTo>
                  <a:pt x="2581" y="31807"/>
                  <a:pt x="2935" y="43787"/>
                  <a:pt x="5808" y="55275"/>
                </a:cubicBezTo>
                <a:cubicBezTo>
                  <a:pt x="7152" y="60649"/>
                  <a:pt x="8112" y="66112"/>
                  <a:pt x="9198" y="71544"/>
                </a:cubicBezTo>
                <a:cubicBezTo>
                  <a:pt x="9763" y="74369"/>
                  <a:pt x="10045" y="79340"/>
                  <a:pt x="12926" y="79340"/>
                </a:cubicBezTo>
                <a:cubicBezTo>
                  <a:pt x="23824" y="79340"/>
                  <a:pt x="23772" y="59394"/>
                  <a:pt x="23772" y="48496"/>
                </a:cubicBezTo>
                <a:cubicBezTo>
                  <a:pt x="23772" y="37837"/>
                  <a:pt x="22968" y="27122"/>
                  <a:pt x="21061" y="16635"/>
                </a:cubicBezTo>
                <a:cubicBezTo>
                  <a:pt x="20247" y="12159"/>
                  <a:pt x="20513" y="6968"/>
                  <a:pt x="17671" y="3416"/>
                </a:cubicBezTo>
                <a:cubicBezTo>
                  <a:pt x="14861" y="-96"/>
                  <a:pt x="8863" y="-175"/>
                  <a:pt x="4452" y="705"/>
                </a:cubicBezTo>
                <a:cubicBezTo>
                  <a:pt x="1388" y="1316"/>
                  <a:pt x="-663" y="9342"/>
                  <a:pt x="2419" y="9856"/>
                </a:cubicBezTo>
                <a:cubicBezTo>
                  <a:pt x="6506" y="10537"/>
                  <a:pt x="12294" y="502"/>
                  <a:pt x="13604" y="4433"/>
                </a:cubicBezTo>
                <a:cubicBezTo>
                  <a:pt x="14004" y="5632"/>
                  <a:pt x="11364" y="5605"/>
                  <a:pt x="10214" y="6128"/>
                </a:cubicBezTo>
                <a:cubicBezTo>
                  <a:pt x="6866" y="7650"/>
                  <a:pt x="552" y="11319"/>
                  <a:pt x="2758" y="14262"/>
                </a:cubicBezTo>
                <a:cubicBezTo>
                  <a:pt x="5880" y="18426"/>
                  <a:pt x="13768" y="2814"/>
                  <a:pt x="16654" y="7145"/>
                </a:cubicBezTo>
                <a:cubicBezTo>
                  <a:pt x="18600" y="10066"/>
                  <a:pt x="10762" y="10960"/>
                  <a:pt x="7842" y="12907"/>
                </a:cubicBezTo>
                <a:cubicBezTo>
                  <a:pt x="5906" y="14198"/>
                  <a:pt x="5493" y="16927"/>
                  <a:pt x="4452" y="19008"/>
                </a:cubicBezTo>
                <a:cubicBezTo>
                  <a:pt x="4067" y="19777"/>
                  <a:pt x="2637" y="21061"/>
                  <a:pt x="3436" y="21380"/>
                </a:cubicBezTo>
                <a:cubicBezTo>
                  <a:pt x="7847" y="23144"/>
                  <a:pt x="12066" y="17404"/>
                  <a:pt x="16315" y="15279"/>
                </a:cubicBezTo>
                <a:cubicBezTo>
                  <a:pt x="17817" y="14528"/>
                  <a:pt x="21061" y="11905"/>
                  <a:pt x="21061" y="13585"/>
                </a:cubicBezTo>
                <a:cubicBezTo>
                  <a:pt x="21061" y="16523"/>
                  <a:pt x="15638" y="15844"/>
                  <a:pt x="12926" y="16974"/>
                </a:cubicBezTo>
                <a:cubicBezTo>
                  <a:pt x="8717" y="18728"/>
                  <a:pt x="1038" y="23494"/>
                  <a:pt x="3774" y="27142"/>
                </a:cubicBezTo>
                <a:cubicBezTo>
                  <a:pt x="6605" y="30917"/>
                  <a:pt x="12813" y="24431"/>
                  <a:pt x="17332" y="23075"/>
                </a:cubicBezTo>
                <a:cubicBezTo>
                  <a:pt x="18436" y="22744"/>
                  <a:pt x="21150" y="21327"/>
                  <a:pt x="20722" y="22397"/>
                </a:cubicBezTo>
                <a:cubicBezTo>
                  <a:pt x="18505" y="27940"/>
                  <a:pt x="3682" y="25418"/>
                  <a:pt x="5130" y="31210"/>
                </a:cubicBezTo>
                <a:cubicBezTo>
                  <a:pt x="6491" y="36652"/>
                  <a:pt x="24248" y="23481"/>
                  <a:pt x="21739" y="28498"/>
                </a:cubicBezTo>
                <a:cubicBezTo>
                  <a:pt x="19592" y="32791"/>
                  <a:pt x="12253" y="31544"/>
                  <a:pt x="8859" y="34938"/>
                </a:cubicBezTo>
                <a:cubicBezTo>
                  <a:pt x="7884" y="35913"/>
                  <a:pt x="5511" y="37353"/>
                  <a:pt x="6486" y="38328"/>
                </a:cubicBezTo>
                <a:cubicBezTo>
                  <a:pt x="10053" y="41895"/>
                  <a:pt x="17122" y="31109"/>
                  <a:pt x="21061" y="34260"/>
                </a:cubicBezTo>
                <a:cubicBezTo>
                  <a:pt x="21850" y="34891"/>
                  <a:pt x="20589" y="36481"/>
                  <a:pt x="19705" y="36972"/>
                </a:cubicBezTo>
                <a:cubicBezTo>
                  <a:pt x="15925" y="39072"/>
                  <a:pt x="11560" y="40713"/>
                  <a:pt x="8859" y="44090"/>
                </a:cubicBezTo>
                <a:cubicBezTo>
                  <a:pt x="8054" y="45096"/>
                  <a:pt x="5334" y="46564"/>
                  <a:pt x="6486" y="47140"/>
                </a:cubicBezTo>
                <a:cubicBezTo>
                  <a:pt x="12654" y="50224"/>
                  <a:pt x="21269" y="35824"/>
                  <a:pt x="26145" y="40700"/>
                </a:cubicBezTo>
                <a:cubicBezTo>
                  <a:pt x="27146" y="41701"/>
                  <a:pt x="23702" y="42141"/>
                  <a:pt x="22416" y="42734"/>
                </a:cubicBezTo>
                <a:cubicBezTo>
                  <a:pt x="17181" y="45151"/>
                  <a:pt x="4721" y="47950"/>
                  <a:pt x="8181" y="52563"/>
                </a:cubicBezTo>
                <a:cubicBezTo>
                  <a:pt x="11097" y="56451"/>
                  <a:pt x="18035" y="45461"/>
                  <a:pt x="22078" y="48157"/>
                </a:cubicBezTo>
                <a:cubicBezTo>
                  <a:pt x="23488" y="49097"/>
                  <a:pt x="19498" y="50396"/>
                  <a:pt x="18010" y="51207"/>
                </a:cubicBezTo>
                <a:cubicBezTo>
                  <a:pt x="13744" y="53534"/>
                  <a:pt x="3974" y="55334"/>
                  <a:pt x="6147" y="59681"/>
                </a:cubicBezTo>
                <a:cubicBezTo>
                  <a:pt x="7912" y="63211"/>
                  <a:pt x="14043" y="58523"/>
                  <a:pt x="17671" y="56970"/>
                </a:cubicBezTo>
                <a:cubicBezTo>
                  <a:pt x="19313" y="56267"/>
                  <a:pt x="23746" y="53789"/>
                  <a:pt x="22755" y="55275"/>
                </a:cubicBezTo>
                <a:cubicBezTo>
                  <a:pt x="19904" y="59551"/>
                  <a:pt x="8248" y="58873"/>
                  <a:pt x="9875" y="63748"/>
                </a:cubicBezTo>
                <a:cubicBezTo>
                  <a:pt x="10690" y="66192"/>
                  <a:pt x="15028" y="62867"/>
                  <a:pt x="17332" y="61715"/>
                </a:cubicBezTo>
                <a:cubicBezTo>
                  <a:pt x="18102" y="61330"/>
                  <a:pt x="19914" y="59863"/>
                  <a:pt x="19705" y="60698"/>
                </a:cubicBezTo>
                <a:cubicBezTo>
                  <a:pt x="19027" y="63412"/>
                  <a:pt x="11253" y="67567"/>
                  <a:pt x="13943" y="66799"/>
                </a:cubicBezTo>
                <a:cubicBezTo>
                  <a:pt x="16183" y="66159"/>
                  <a:pt x="18173" y="64823"/>
                  <a:pt x="20383" y="64087"/>
                </a:cubicBezTo>
                <a:cubicBezTo>
                  <a:pt x="21502" y="63714"/>
                  <a:pt x="23772" y="61892"/>
                  <a:pt x="23772" y="63071"/>
                </a:cubicBezTo>
                <a:cubicBezTo>
                  <a:pt x="23772" y="67276"/>
                  <a:pt x="15554" y="66229"/>
                  <a:pt x="12926" y="69511"/>
                </a:cubicBezTo>
                <a:cubicBezTo>
                  <a:pt x="11915" y="70774"/>
                  <a:pt x="16526" y="67351"/>
                  <a:pt x="17671" y="68494"/>
                </a:cubicBezTo>
                <a:cubicBezTo>
                  <a:pt x="19158" y="69979"/>
                  <a:pt x="14520" y="71557"/>
                  <a:pt x="13943" y="73578"/>
                </a:cubicBezTo>
                <a:cubicBezTo>
                  <a:pt x="13701" y="74426"/>
                  <a:pt x="15139" y="75552"/>
                  <a:pt x="15976" y="75273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Google Shape;275;p33"/>
          <p:cNvSpPr/>
          <p:nvPr/>
        </p:nvSpPr>
        <p:spPr>
          <a:xfrm>
            <a:off x="1194169" y="4351286"/>
            <a:ext cx="600575" cy="369850"/>
          </a:xfrm>
          <a:custGeom>
            <a:rect b="b" l="l" r="r" t="t"/>
            <a:pathLst>
              <a:path extrusionOk="0" h="14794" w="24023">
                <a:moveTo>
                  <a:pt x="15628" y="1854"/>
                </a:moveTo>
                <a:cubicBezTo>
                  <a:pt x="12319" y="1119"/>
                  <a:pt x="8492" y="338"/>
                  <a:pt x="5460" y="1854"/>
                </a:cubicBezTo>
                <a:cubicBezTo>
                  <a:pt x="2114" y="3527"/>
                  <a:pt x="-1530" y="9031"/>
                  <a:pt x="715" y="12023"/>
                </a:cubicBezTo>
                <a:cubicBezTo>
                  <a:pt x="5541" y="18455"/>
                  <a:pt x="26586" y="12434"/>
                  <a:pt x="23763" y="4905"/>
                </a:cubicBezTo>
                <a:cubicBezTo>
                  <a:pt x="21382" y="-1443"/>
                  <a:pt x="6097" y="-1666"/>
                  <a:pt x="3426" y="4566"/>
                </a:cubicBezTo>
                <a:cubicBezTo>
                  <a:pt x="2180" y="7474"/>
                  <a:pt x="12917" y="7730"/>
                  <a:pt x="12917" y="4566"/>
                </a:cubicBezTo>
                <a:cubicBezTo>
                  <a:pt x="12917" y="1845"/>
                  <a:pt x="5316" y="2576"/>
                  <a:pt x="4782" y="5244"/>
                </a:cubicBezTo>
                <a:cubicBezTo>
                  <a:pt x="4161" y="8348"/>
                  <a:pt x="11559" y="7212"/>
                  <a:pt x="14273" y="5583"/>
                </a:cubicBezTo>
                <a:cubicBezTo>
                  <a:pt x="14838" y="5244"/>
                  <a:pt x="15583" y="4477"/>
                  <a:pt x="15289" y="3888"/>
                </a:cubicBezTo>
                <a:cubicBezTo>
                  <a:pt x="13262" y="-171"/>
                  <a:pt x="5132" y="4664"/>
                  <a:pt x="2410" y="8294"/>
                </a:cubicBezTo>
                <a:cubicBezTo>
                  <a:pt x="-247" y="11838"/>
                  <a:pt x="14759" y="11281"/>
                  <a:pt x="15628" y="6938"/>
                </a:cubicBezTo>
                <a:cubicBezTo>
                  <a:pt x="16489" y="2636"/>
                  <a:pt x="2748" y="5263"/>
                  <a:pt x="2748" y="9650"/>
                </a:cubicBezTo>
                <a:cubicBezTo>
                  <a:pt x="2748" y="11623"/>
                  <a:pt x="6538" y="11006"/>
                  <a:pt x="8511" y="11006"/>
                </a:cubicBezTo>
                <a:cubicBezTo>
                  <a:pt x="12238" y="11006"/>
                  <a:pt x="17973" y="11754"/>
                  <a:pt x="19357" y="8294"/>
                </a:cubicBezTo>
                <a:cubicBezTo>
                  <a:pt x="20518" y="5392"/>
                  <a:pt x="8472" y="7728"/>
                  <a:pt x="10205" y="10328"/>
                </a:cubicBezTo>
                <a:cubicBezTo>
                  <a:pt x="11411" y="12136"/>
                  <a:pt x="14523" y="9782"/>
                  <a:pt x="16645" y="9311"/>
                </a:cubicBezTo>
                <a:cubicBezTo>
                  <a:pt x="18274" y="8949"/>
                  <a:pt x="21052" y="8606"/>
                  <a:pt x="21052" y="6938"/>
                </a:cubicBezTo>
                <a:cubicBezTo>
                  <a:pt x="21052" y="5582"/>
                  <a:pt x="18147" y="6240"/>
                  <a:pt x="16984" y="6938"/>
                </a:cubicBezTo>
                <a:cubicBezTo>
                  <a:pt x="15901" y="7588"/>
                  <a:pt x="19450" y="7616"/>
                  <a:pt x="20713" y="7616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/>
        </p:nvSpPr>
        <p:spPr>
          <a:xfrm>
            <a:off x="457200" y="898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Mapping JA3 to Client Application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569" y="947225"/>
            <a:ext cx="6722868" cy="41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Bro-Sysmon</a:t>
            </a: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825" y="2222200"/>
            <a:ext cx="909325" cy="9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5"/>
          <p:cNvPicPr preferRelativeResize="0"/>
          <p:nvPr/>
        </p:nvPicPr>
        <p:blipFill rotWithShape="1">
          <a:blip r:embed="rId4">
            <a:alphaModFix/>
          </a:blip>
          <a:srcRect b="3033" l="0" r="0" t="3630"/>
          <a:stretch/>
        </p:blipFill>
        <p:spPr>
          <a:xfrm>
            <a:off x="7743693" y="2222188"/>
            <a:ext cx="1272082" cy="124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 rotWithShape="1">
          <a:blip r:embed="rId5">
            <a:alphaModFix/>
          </a:blip>
          <a:srcRect b="0" l="1584" r="0" t="0"/>
          <a:stretch/>
        </p:blipFill>
        <p:spPr>
          <a:xfrm>
            <a:off x="1346350" y="1215775"/>
            <a:ext cx="6276525" cy="353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5"/>
          <p:cNvSpPr/>
          <p:nvPr/>
        </p:nvSpPr>
        <p:spPr>
          <a:xfrm>
            <a:off x="1437705" y="2035400"/>
            <a:ext cx="1519025" cy="248300"/>
          </a:xfrm>
          <a:custGeom>
            <a:rect b="b" l="l" r="r" t="t"/>
            <a:pathLst>
              <a:path extrusionOk="0" h="9932" w="60761">
                <a:moveTo>
                  <a:pt x="55814" y="1467"/>
                </a:moveTo>
                <a:cubicBezTo>
                  <a:pt x="43457" y="1467"/>
                  <a:pt x="31130" y="0"/>
                  <a:pt x="18773" y="0"/>
                </a:cubicBezTo>
                <a:cubicBezTo>
                  <a:pt x="13426" y="0"/>
                  <a:pt x="7968" y="949"/>
                  <a:pt x="3004" y="2934"/>
                </a:cubicBezTo>
                <a:cubicBezTo>
                  <a:pt x="1933" y="3362"/>
                  <a:pt x="-209" y="3648"/>
                  <a:pt x="70" y="4767"/>
                </a:cubicBezTo>
                <a:cubicBezTo>
                  <a:pt x="501" y="6494"/>
                  <a:pt x="3442" y="5982"/>
                  <a:pt x="5204" y="6234"/>
                </a:cubicBezTo>
                <a:cubicBezTo>
                  <a:pt x="12249" y="7241"/>
                  <a:pt x="19358" y="8068"/>
                  <a:pt x="26475" y="8068"/>
                </a:cubicBezTo>
                <a:cubicBezTo>
                  <a:pt x="37897" y="8068"/>
                  <a:pt x="53730" y="13905"/>
                  <a:pt x="60582" y="4767"/>
                </a:cubicBezTo>
                <a:cubicBezTo>
                  <a:pt x="61258" y="3865"/>
                  <a:pt x="59389" y="2704"/>
                  <a:pt x="58381" y="2200"/>
                </a:cubicBezTo>
                <a:cubicBezTo>
                  <a:pt x="54390" y="206"/>
                  <a:pt x="49640" y="0"/>
                  <a:pt x="45179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Google Shape;291;p35"/>
          <p:cNvSpPr/>
          <p:nvPr/>
        </p:nvSpPr>
        <p:spPr>
          <a:xfrm>
            <a:off x="1416996" y="3117275"/>
            <a:ext cx="1904200" cy="254550"/>
          </a:xfrm>
          <a:custGeom>
            <a:rect b="b" l="l" r="r" t="t"/>
            <a:pathLst>
              <a:path extrusionOk="0" h="10182" w="76168">
                <a:moveTo>
                  <a:pt x="68744" y="2200"/>
                </a:moveTo>
                <a:cubicBezTo>
                  <a:pt x="52485" y="2200"/>
                  <a:pt x="36006" y="-841"/>
                  <a:pt x="19968" y="1834"/>
                </a:cubicBezTo>
                <a:cubicBezTo>
                  <a:pt x="13367" y="2935"/>
                  <a:pt x="-1149" y="-1428"/>
                  <a:pt x="164" y="5134"/>
                </a:cubicBezTo>
                <a:cubicBezTo>
                  <a:pt x="2066" y="14641"/>
                  <a:pt x="19442" y="7701"/>
                  <a:pt x="29137" y="7701"/>
                </a:cubicBezTo>
                <a:cubicBezTo>
                  <a:pt x="41000" y="7701"/>
                  <a:pt x="52847" y="6601"/>
                  <a:pt x="64710" y="6601"/>
                </a:cubicBezTo>
                <a:cubicBezTo>
                  <a:pt x="68508" y="6601"/>
                  <a:pt x="75333" y="9592"/>
                  <a:pt x="76079" y="5868"/>
                </a:cubicBezTo>
                <a:cubicBezTo>
                  <a:pt x="76791" y="2310"/>
                  <a:pt x="69477" y="2566"/>
                  <a:pt x="6691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Google Shape;292;p35"/>
          <p:cNvSpPr/>
          <p:nvPr/>
        </p:nvSpPr>
        <p:spPr>
          <a:xfrm>
            <a:off x="1508141" y="1803512"/>
            <a:ext cx="1836075" cy="218800"/>
          </a:xfrm>
          <a:custGeom>
            <a:rect b="b" l="l" r="r" t="t"/>
            <a:pathLst>
              <a:path extrusionOk="0" h="8752" w="73443">
                <a:moveTo>
                  <a:pt x="46395" y="1941"/>
                </a:moveTo>
                <a:cubicBezTo>
                  <a:pt x="33315" y="1941"/>
                  <a:pt x="19562" y="-2199"/>
                  <a:pt x="7154" y="1941"/>
                </a:cubicBezTo>
                <a:cubicBezTo>
                  <a:pt x="4844" y="2712"/>
                  <a:pt x="955" y="1830"/>
                  <a:pt x="186" y="4141"/>
                </a:cubicBezTo>
                <a:cubicBezTo>
                  <a:pt x="-559" y="6381"/>
                  <a:pt x="4458" y="6321"/>
                  <a:pt x="6787" y="6709"/>
                </a:cubicBezTo>
                <a:cubicBezTo>
                  <a:pt x="13423" y="7816"/>
                  <a:pt x="20322" y="6335"/>
                  <a:pt x="26958" y="7442"/>
                </a:cubicBezTo>
                <a:cubicBezTo>
                  <a:pt x="36731" y="9072"/>
                  <a:pt x="46755" y="8542"/>
                  <a:pt x="56663" y="8542"/>
                </a:cubicBezTo>
                <a:cubicBezTo>
                  <a:pt x="62298" y="8542"/>
                  <a:pt x="69786" y="9384"/>
                  <a:pt x="73167" y="4875"/>
                </a:cubicBezTo>
                <a:cubicBezTo>
                  <a:pt x="74693" y="2840"/>
                  <a:pt x="69450" y="834"/>
                  <a:pt x="66932" y="474"/>
                </a:cubicBezTo>
                <a:cubicBezTo>
                  <a:pt x="59646" y="-568"/>
                  <a:pt x="52288" y="2308"/>
                  <a:pt x="44928" y="230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Google Shape;293;p35"/>
          <p:cNvSpPr/>
          <p:nvPr/>
        </p:nvSpPr>
        <p:spPr>
          <a:xfrm>
            <a:off x="1411493" y="3395923"/>
            <a:ext cx="1385025" cy="197625"/>
          </a:xfrm>
          <a:custGeom>
            <a:rect b="b" l="l" r="r" t="t"/>
            <a:pathLst>
              <a:path extrusionOk="0" h="7905" w="55401">
                <a:moveTo>
                  <a:pt x="49161" y="590"/>
                </a:moveTo>
                <a:cubicBezTo>
                  <a:pt x="38519" y="590"/>
                  <a:pt x="27896" y="1690"/>
                  <a:pt x="17254" y="1690"/>
                </a:cubicBezTo>
                <a:cubicBezTo>
                  <a:pt x="11546" y="1690"/>
                  <a:pt x="-2170" y="-480"/>
                  <a:pt x="384" y="4624"/>
                </a:cubicBezTo>
                <a:cubicBezTo>
                  <a:pt x="3350" y="10553"/>
                  <a:pt x="13558" y="6457"/>
                  <a:pt x="20188" y="6457"/>
                </a:cubicBezTo>
                <a:cubicBezTo>
                  <a:pt x="26929" y="6457"/>
                  <a:pt x="33749" y="6313"/>
                  <a:pt x="40359" y="4990"/>
                </a:cubicBezTo>
                <a:cubicBezTo>
                  <a:pt x="45155" y="4030"/>
                  <a:pt x="50654" y="6813"/>
                  <a:pt x="55028" y="4624"/>
                </a:cubicBezTo>
                <a:cubicBezTo>
                  <a:pt x="56105" y="4085"/>
                  <a:pt x="54524" y="2045"/>
                  <a:pt x="53561" y="1323"/>
                </a:cubicBezTo>
                <a:cubicBezTo>
                  <a:pt x="50904" y="-669"/>
                  <a:pt x="46980" y="223"/>
                  <a:pt x="43659" y="223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Google Shape;294;p35"/>
          <p:cNvSpPr/>
          <p:nvPr/>
        </p:nvSpPr>
        <p:spPr>
          <a:xfrm>
            <a:off x="5134183" y="2307130"/>
            <a:ext cx="1667925" cy="621175"/>
          </a:xfrm>
          <a:custGeom>
            <a:rect b="b" l="l" r="r" t="t"/>
            <a:pathLst>
              <a:path extrusionOk="0" h="24847" w="66717">
                <a:moveTo>
                  <a:pt x="44015" y="500"/>
                </a:moveTo>
                <a:cubicBezTo>
                  <a:pt x="35579" y="500"/>
                  <a:pt x="26983" y="-786"/>
                  <a:pt x="18710" y="866"/>
                </a:cubicBezTo>
                <a:cubicBezTo>
                  <a:pt x="14140" y="1778"/>
                  <a:pt x="8770" y="-430"/>
                  <a:pt x="4774" y="1967"/>
                </a:cubicBezTo>
                <a:cubicBezTo>
                  <a:pt x="-593" y="5186"/>
                  <a:pt x="-485" y="14167"/>
                  <a:pt x="740" y="20304"/>
                </a:cubicBezTo>
                <a:cubicBezTo>
                  <a:pt x="2262" y="27933"/>
                  <a:pt x="16065" y="23604"/>
                  <a:pt x="23844" y="23604"/>
                </a:cubicBezTo>
                <a:cubicBezTo>
                  <a:pt x="34200" y="23604"/>
                  <a:pt x="45036" y="23420"/>
                  <a:pt x="54650" y="19570"/>
                </a:cubicBezTo>
                <a:cubicBezTo>
                  <a:pt x="57772" y="18320"/>
                  <a:pt x="61807" y="18647"/>
                  <a:pt x="64185" y="16269"/>
                </a:cubicBezTo>
                <a:cubicBezTo>
                  <a:pt x="65990" y="14464"/>
                  <a:pt x="67334" y="11305"/>
                  <a:pt x="66386" y="8935"/>
                </a:cubicBezTo>
                <a:cubicBezTo>
                  <a:pt x="65349" y="6344"/>
                  <a:pt x="61642" y="5937"/>
                  <a:pt x="59051" y="4901"/>
                </a:cubicBezTo>
                <a:cubicBezTo>
                  <a:pt x="53325" y="2611"/>
                  <a:pt x="47248" y="500"/>
                  <a:pt x="41081" y="50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Google Shape;295;p35"/>
          <p:cNvSpPr/>
          <p:nvPr/>
        </p:nvSpPr>
        <p:spPr>
          <a:xfrm>
            <a:off x="1237490" y="2196856"/>
            <a:ext cx="2819075" cy="541800"/>
          </a:xfrm>
          <a:custGeom>
            <a:rect b="b" l="l" r="r" t="t"/>
            <a:pathLst>
              <a:path extrusionOk="0" h="21672" w="112763">
                <a:moveTo>
                  <a:pt x="10570" y="1630"/>
                </a:moveTo>
                <a:cubicBezTo>
                  <a:pt x="6926" y="1630"/>
                  <a:pt x="510" y="1018"/>
                  <a:pt x="58" y="4634"/>
                </a:cubicBezTo>
                <a:cubicBezTo>
                  <a:pt x="-409" y="8374"/>
                  <a:pt x="5193" y="10650"/>
                  <a:pt x="8768" y="11842"/>
                </a:cubicBezTo>
                <a:cubicBezTo>
                  <a:pt x="31529" y="19429"/>
                  <a:pt x="56585" y="24192"/>
                  <a:pt x="80251" y="20252"/>
                </a:cubicBezTo>
                <a:cubicBezTo>
                  <a:pt x="87204" y="19094"/>
                  <a:pt x="93998" y="17046"/>
                  <a:pt x="100976" y="16047"/>
                </a:cubicBezTo>
                <a:cubicBezTo>
                  <a:pt x="105154" y="15449"/>
                  <a:pt x="111996" y="15405"/>
                  <a:pt x="112689" y="11242"/>
                </a:cubicBezTo>
                <a:cubicBezTo>
                  <a:pt x="113274" y="7725"/>
                  <a:pt x="107707" y="5614"/>
                  <a:pt x="104279" y="4634"/>
                </a:cubicBezTo>
                <a:cubicBezTo>
                  <a:pt x="93367" y="1514"/>
                  <a:pt x="81574" y="322"/>
                  <a:pt x="70340" y="1931"/>
                </a:cubicBezTo>
                <a:cubicBezTo>
                  <a:pt x="48635" y="5039"/>
                  <a:pt x="26065" y="-2965"/>
                  <a:pt x="4563" y="1330"/>
                </a:cubicBezTo>
              </a:path>
            </a:pathLst>
          </a:cu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Bro-Sysmon</a:t>
            </a:r>
            <a:endParaRPr/>
          </a:p>
        </p:txBody>
      </p:sp>
      <p:pic>
        <p:nvPicPr>
          <p:cNvPr id="301" name="Google Shape;3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25" y="2033750"/>
            <a:ext cx="1290665" cy="1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/>
          <p:cNvPicPr preferRelativeResize="0"/>
          <p:nvPr/>
        </p:nvPicPr>
        <p:blipFill rotWithShape="1">
          <a:blip r:embed="rId4">
            <a:alphaModFix/>
          </a:blip>
          <a:srcRect b="12276" l="28745" r="28389" t="12314"/>
          <a:stretch/>
        </p:blipFill>
        <p:spPr>
          <a:xfrm>
            <a:off x="2403279" y="2033750"/>
            <a:ext cx="978232" cy="14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9594" y="2072908"/>
            <a:ext cx="1084954" cy="133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 rotWithShape="1">
          <a:blip r:embed="rId6">
            <a:alphaModFix/>
          </a:blip>
          <a:srcRect b="23447" l="8044" r="10369" t="12454"/>
          <a:stretch/>
        </p:blipFill>
        <p:spPr>
          <a:xfrm>
            <a:off x="5707566" y="2096664"/>
            <a:ext cx="1175604" cy="128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 rotWithShape="1">
          <a:blip r:embed="rId7">
            <a:alphaModFix/>
          </a:blip>
          <a:srcRect b="3033" l="0" r="0" t="3630"/>
          <a:stretch/>
        </p:blipFill>
        <p:spPr>
          <a:xfrm>
            <a:off x="7438693" y="2118238"/>
            <a:ext cx="1272082" cy="1242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36"/>
          <p:cNvCxnSpPr>
            <a:stCxn id="301" idx="3"/>
            <a:endCxn id="302" idx="1"/>
          </p:cNvCxnSpPr>
          <p:nvPr/>
        </p:nvCxnSpPr>
        <p:spPr>
          <a:xfrm>
            <a:off x="1703090" y="2739500"/>
            <a:ext cx="7002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7" name="Google Shape;307;p36"/>
          <p:cNvCxnSpPr>
            <a:stCxn id="302" idx="3"/>
            <a:endCxn id="303" idx="1"/>
          </p:cNvCxnSpPr>
          <p:nvPr/>
        </p:nvCxnSpPr>
        <p:spPr>
          <a:xfrm>
            <a:off x="3381511" y="2739500"/>
            <a:ext cx="6381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8" name="Google Shape;308;p36"/>
          <p:cNvCxnSpPr>
            <a:stCxn id="303" idx="3"/>
            <a:endCxn id="304" idx="1"/>
          </p:cNvCxnSpPr>
          <p:nvPr/>
        </p:nvCxnSpPr>
        <p:spPr>
          <a:xfrm>
            <a:off x="5104548" y="2739501"/>
            <a:ext cx="603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9" name="Google Shape;309;p36"/>
          <p:cNvCxnSpPr>
            <a:stCxn id="304" idx="3"/>
            <a:endCxn id="305" idx="1"/>
          </p:cNvCxnSpPr>
          <p:nvPr/>
        </p:nvCxnSpPr>
        <p:spPr>
          <a:xfrm>
            <a:off x="6883170" y="2739500"/>
            <a:ext cx="5556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Mapping JA3 to Client Application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5" name="Google Shape;315;p37"/>
          <p:cNvSpPr txBox="1"/>
          <p:nvPr>
            <p:ph idx="1" type="body"/>
          </p:nvPr>
        </p:nvSpPr>
        <p:spPr>
          <a:xfrm>
            <a:off x="311700" y="1152475"/>
            <a:ext cx="400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search index=Bro_SSL DestinationPort=443 JA3!=null JA3Ciphers!=null ConnectionEstablished=true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| join SourcePort, DestinationPort, SourceAddr, DestinationAddr max=1 type=inner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[ 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search index=lots-o-logs sourcetype=OSQuery LogType=procs_on_internet Outcome=added SourcePort!=0 DestinationAddr!=0 IPSource!=0 DestinationPort=443 Protocol=6 ClientApplication!=null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| fields IPSource,SourcePort,DestionationAddr,DestinationPort,ClientApplication 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| fields JA3, JA3Ciphers, ClientApplication</a:t>
            </a:r>
            <a:endParaRPr b="1" sz="10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| stats values(ClientApplication) by JA3</a:t>
            </a:r>
            <a:endParaRPr b="1" sz="1000"/>
          </a:p>
        </p:txBody>
      </p:sp>
      <p:sp>
        <p:nvSpPr>
          <p:cNvPr id="316" name="Google Shape;316;p37"/>
          <p:cNvSpPr txBox="1"/>
          <p:nvPr>
            <p:ph idx="1" type="body"/>
          </p:nvPr>
        </p:nvSpPr>
        <p:spPr>
          <a:xfrm>
            <a:off x="4409875" y="1403600"/>
            <a:ext cx="45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index=bro sourcetype=bro:ssl:json | rename id.orig_h AS SourceAddressIP4 | rename id.orig_p AS LocalPort | rename id.resp_h AS RemoteAddressIP4 | rename id.resp_p AS RemotePort | join SourceAddressIP4,LocalPort, RemoteAddressIP4, RemotePort [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| search index=crowdstrike_falcon  event_simpleName=Net* NOT ("0.0.0.0") LocalAddressIP4=* LocalAddressIP4!=127.0.0.1 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| rename ContextProcessId AS SourceProcessId 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| table LocalAddressIP4 LocalPort RemoteAddressIP4 RemotePort SourceProcessId 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| join SourceProcessId [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    | search  index=crowdstrike_fdr  event_simpleName=*Rollup*  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    | table SourceProcessId ImageFileName CommandLine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    ]</a:t>
            </a:r>
            <a:endParaRPr sz="10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] 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| table LocalAddressIP4 LocalPort RemoteAddressIP4 RemotePort ImageFileName]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| table LocalAddressIP4 LocalPort RemoteAddressIP4 RemotePort ImageFileName ja3 ja3s</a:t>
            </a:r>
            <a:endParaRPr sz="1000">
              <a:solidFill>
                <a:srgbClr val="FFFFFF"/>
              </a:solidFill>
            </a:endParaRPr>
          </a:p>
        </p:txBody>
      </p:sp>
      <p:cxnSp>
        <p:nvCxnSpPr>
          <p:cNvPr id="317" name="Google Shape;317;p37"/>
          <p:cNvCxnSpPr/>
          <p:nvPr/>
        </p:nvCxnSpPr>
        <p:spPr>
          <a:xfrm>
            <a:off x="4311150" y="1171375"/>
            <a:ext cx="22500" cy="3732000"/>
          </a:xfrm>
          <a:prstGeom prst="straightConnector1">
            <a:avLst/>
          </a:prstGeom>
          <a:noFill/>
          <a:ln cap="flat" cmpd="sng" w="3810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title"/>
          </p:nvPr>
        </p:nvSpPr>
        <p:spPr>
          <a:xfrm>
            <a:off x="159300" y="-12175"/>
            <a:ext cx="877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https://github.com/cisco/mercury</a:t>
            </a:r>
            <a:endParaRPr b="1" sz="2400"/>
          </a:p>
        </p:txBody>
      </p:sp>
      <p:sp>
        <p:nvSpPr>
          <p:cNvPr id="323" name="Google Shape;323;p38"/>
          <p:cNvSpPr txBox="1"/>
          <p:nvPr>
            <p:ph idx="1" type="body"/>
          </p:nvPr>
        </p:nvSpPr>
        <p:spPr>
          <a:xfrm>
            <a:off x="366750" y="41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{"str_repr": "</a:t>
            </a:r>
            <a:r>
              <a:rPr lang="en" sz="1000">
                <a:solidFill>
                  <a:srgbClr val="FFFFFF"/>
                </a:solidFill>
                <a:highlight>
                  <a:srgbClr val="1155CC"/>
                </a:highlight>
              </a:rPr>
              <a:t>(0303)(0a0a130113021303c02bc02fc02cc030cca9cca8c013c014009c009d002f0035000a)((0a0a)(0000)(0017)(ff01)(000a000a00080a0a001d00170018)(000b00020100)(0023)(0010000e000c02683208687474702f312e31)(000500050100000000)(000d00140012040308040401050308050501080606010201)(0012)(0033)(002d00020101)(002b000b0a0a0a0304030303020301)(001b)(0a0a)(0015))</a:t>
            </a:r>
            <a:r>
              <a:rPr lang="en" sz="1000">
                <a:solidFill>
                  <a:srgbClr val="FFFFFF"/>
                </a:solidFill>
              </a:rPr>
              <a:t>", "md5_repr": "e50fbf9a5858a6a46f6721014e10ec11", "source": ["Cisco"], "max_implementation_date": "2018-10", "min_implementation_date": "1999-01", "tls_features": {"version": "TLS 1.2", "cipher_suites": ["GREASE", </a:t>
            </a:r>
            <a:r>
              <a:rPr lang="en" sz="1000">
                <a:solidFill>
                  <a:srgbClr val="FFFFFF"/>
                </a:solidFill>
                <a:highlight>
                  <a:srgbClr val="CC0000"/>
                </a:highlight>
              </a:rPr>
              <a:t>"TLS_AES_128_GCM_SHA256", "TLS_AES_256_GCM_SHA384", "TLS_CHACHA20_POLY1305_SHA256", "TLS_ECDHE_ECDSA_WITH_AES_128_GCM_SHA256", "TLS_ECDHE_RSA_WITH_AES_128_GCM_SHA256", "TLS_ECDHE_ECDSA_WITH_AES_256_GCM_SHA384", "TLS_ECDHE_RSA_WITH_AES_256_GCM_SHA384", "TLS_ECDHE_ECDSA_WITH_CHACHA20_POLY1305_SHA256", "TLS_ECDHE_RSA_WITH_CHACHA20_POLY1305_SHA256", "TLS_ECDHE_RSA_WITH_AES_128_CBC_SHA", "TLS_ECDHE_RSA_WITH_AES_256_CBC_SHA", "TLS_RSA_WITH_AES_128_GCM_SHA256", "TLS_RSA_WITH_AES_256_GCM_SHA384", "TLS_RSA_WITH_AES_128_CBC_SHA", "TLS_RSA_WITH_AES_256_CBC_SHA", "TLS_RSA_WITH_3DES_EDE_CBC_SHA"</a:t>
            </a:r>
            <a:r>
              <a:rPr lang="en" sz="1000">
                <a:solidFill>
                  <a:srgbClr val="FFFFFF"/>
                </a:solidFill>
              </a:rPr>
              <a:t>], "extensions": [{"GREASE": ""}, {"server_name": ""}, {"extended_master_secret": ""}, {"renegotiation_info": ""}, {"supported_groups": {"supported_groups_list_length": 8, "supported_groups": ["GREASE", "x25519", "secp256r1", "secp384r1"]}}, {"ec_point_formats": {"ec_point_formats_length": 1, "ec_point_formats": ["uncompressed"]}}, {"session_ticket": ""}, {"application_layer_protocol_negotiation": ["h2", "http/1.1"]}, {"status_request": {"certificate_status_type": "ocsp", "responder_id_list_length": 0, "request_extensions_length": 0}}, {"signature_algorithms": {"signature_hash_algorithms_length": 18, "algorithms": ["ecdsa_sha256", "rsa_pss_sha256", "rsa_sha256", "ecdsa_sha384", "rsa_pss_sha384", "rsa_sha384", "rsa_pss_sha512", "rsa_sha512", "rsa_sha1"]}}, {"signed_certificate_timestamp": ""}, {"key_share": ""}, {"psk_key_exchange_modes": {"psk_key_exchange_modes_length": 1, "psk_key_exchange_mode": "psk_dhe_ke"}}, {"supported_versions": {"supported_versions_list_length": 10, "supported_versions": ["GREASE", "TLS 1.3", "TLS 1.2", "TLS 1.1", "TLS 1.0"]}}, {"compress_certificate": ""}, {"GREASE": ""}, {"padding": ""}]}, "process_info": [{"process": "</a:t>
            </a:r>
            <a:r>
              <a:rPr lang="en" sz="1000">
                <a:solidFill>
                  <a:srgbClr val="FFFFFF"/>
                </a:solidFill>
                <a:highlight>
                  <a:srgbClr val="1155CC"/>
                </a:highlight>
              </a:rPr>
              <a:t>chrome.exe</a:t>
            </a:r>
            <a:r>
              <a:rPr lang="en" sz="1000">
                <a:solidFill>
                  <a:srgbClr val="FFFFFF"/>
                </a:solidFill>
              </a:rPr>
              <a:t>", "application_category": "browser", "prevalence": 0.57, "sha256": "1FA5A6C8438A4E6D373D39C96B77C0C84540D38B80628EFFDEC89E77D02D7E57"}, {"process": "Google Chrome", "application_category": "browser", "prevalence": 0.18, "sha256": "2074E9B822A4AF37A4677D8B1DD0534EA96CE9B042F8FCD7FA83045C2B8AE635"}, {"process": "chrome.exe", "application_category": "browser", "prevalence": 0.06, "sha256": "A31C76B026966D8A01BB929402B17A5C0B35037CF53908770D7F3D1F28F6A7BD"}], "os_info": [{"os": "WinNT", "os_version": "10.0.17134", "os_edition": "Windows 10 Enterprise", "prevalence": 0.51}, {"os": "WinNT", "os_version": "6.1.7601", "os_edition": "Windows 7 Enterprise", "prevalence": 0.16}, {"os": "Mac OS X", "os_version": "10.14.2", "os_edition": "Mojave", "prevalence": 0.08}]}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839201" cy="459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 txBox="1"/>
          <p:nvPr>
            <p:ph type="title"/>
          </p:nvPr>
        </p:nvSpPr>
        <p:spPr>
          <a:xfrm>
            <a:off x="457200" y="358374"/>
            <a:ext cx="8229600" cy="8904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SzPts val="3600"/>
              <a:buNone/>
            </a:pPr>
            <a:r>
              <a:rPr lang="en"/>
              <a:t>Zeek all the things!</a:t>
            </a:r>
            <a:endParaRPr/>
          </a:p>
        </p:txBody>
      </p:sp>
      <p:sp>
        <p:nvSpPr>
          <p:cNvPr id="329" name="Google Shape;329;p39"/>
          <p:cNvSpPr txBox="1"/>
          <p:nvPr/>
        </p:nvSpPr>
        <p:spPr>
          <a:xfrm>
            <a:off x="2186500" y="1821575"/>
            <a:ext cx="3840900" cy="23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Jeff Atkinson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@4a7361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in/an</a:t>
            </a:r>
            <a:r>
              <a:rPr lang="en" sz="1800">
                <a:solidFill>
                  <a:srgbClr val="FFFFFF"/>
                </a:solidFill>
              </a:rPr>
              <a:t>n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39"/>
          <p:cNvGrpSpPr/>
          <p:nvPr/>
        </p:nvGrpSpPr>
        <p:grpSpPr>
          <a:xfrm>
            <a:off x="5431635" y="1916136"/>
            <a:ext cx="741735" cy="2391279"/>
            <a:chOff x="5431635" y="1916136"/>
            <a:chExt cx="741735" cy="2391279"/>
          </a:xfrm>
        </p:grpSpPr>
        <p:sp>
          <p:nvSpPr>
            <p:cNvPr id="331" name="Google Shape;331;p39"/>
            <p:cNvSpPr/>
            <p:nvPr/>
          </p:nvSpPr>
          <p:spPr>
            <a:xfrm>
              <a:off x="5431635" y="1994612"/>
              <a:ext cx="741735" cy="2312803"/>
            </a:xfrm>
            <a:custGeom>
              <a:rect b="b" l="l" r="r" t="t"/>
              <a:pathLst>
                <a:path extrusionOk="0" h="104239" w="37096">
                  <a:moveTo>
                    <a:pt x="16040" y="19213"/>
                  </a:moveTo>
                  <a:cubicBezTo>
                    <a:pt x="11699" y="18731"/>
                    <a:pt x="6288" y="17563"/>
                    <a:pt x="4121" y="13771"/>
                  </a:cubicBezTo>
                  <a:cubicBezTo>
                    <a:pt x="2573" y="11062"/>
                    <a:pt x="3271" y="7105"/>
                    <a:pt x="4898" y="4443"/>
                  </a:cubicBezTo>
                  <a:cubicBezTo>
                    <a:pt x="8826" y="-1984"/>
                    <a:pt x="25615" y="-1310"/>
                    <a:pt x="27441" y="5998"/>
                  </a:cubicBezTo>
                  <a:cubicBezTo>
                    <a:pt x="28975" y="12136"/>
                    <a:pt x="17522" y="14766"/>
                    <a:pt x="15522" y="20768"/>
                  </a:cubicBezTo>
                  <a:cubicBezTo>
                    <a:pt x="14011" y="25301"/>
                    <a:pt x="15916" y="30383"/>
                    <a:pt x="17076" y="35019"/>
                  </a:cubicBezTo>
                  <a:cubicBezTo>
                    <a:pt x="18840" y="42070"/>
                    <a:pt x="18372" y="49517"/>
                    <a:pt x="18372" y="56785"/>
                  </a:cubicBezTo>
                  <a:cubicBezTo>
                    <a:pt x="18372" y="65921"/>
                    <a:pt x="13628" y="74431"/>
                    <a:pt x="11117" y="83215"/>
                  </a:cubicBezTo>
                  <a:cubicBezTo>
                    <a:pt x="10004" y="87108"/>
                    <a:pt x="9258" y="91114"/>
                    <a:pt x="8785" y="95135"/>
                  </a:cubicBezTo>
                  <a:cubicBezTo>
                    <a:pt x="8740" y="95521"/>
                    <a:pt x="9118" y="96112"/>
                    <a:pt x="8785" y="95912"/>
                  </a:cubicBezTo>
                  <a:cubicBezTo>
                    <a:pt x="2140" y="91923"/>
                    <a:pt x="10186" y="79818"/>
                    <a:pt x="14485" y="73369"/>
                  </a:cubicBezTo>
                  <a:cubicBezTo>
                    <a:pt x="15900" y="71247"/>
                    <a:pt x="17027" y="68940"/>
                    <a:pt x="18113" y="66632"/>
                  </a:cubicBezTo>
                  <a:cubicBezTo>
                    <a:pt x="18640" y="65513"/>
                    <a:pt x="19765" y="62129"/>
                    <a:pt x="18890" y="63004"/>
                  </a:cubicBezTo>
                  <a:cubicBezTo>
                    <a:pt x="16377" y="65517"/>
                    <a:pt x="22051" y="69371"/>
                    <a:pt x="23554" y="72591"/>
                  </a:cubicBezTo>
                  <a:cubicBezTo>
                    <a:pt x="28331" y="82828"/>
                    <a:pt x="34814" y="92608"/>
                    <a:pt x="37029" y="103685"/>
                  </a:cubicBezTo>
                  <a:cubicBezTo>
                    <a:pt x="37514" y="106112"/>
                    <a:pt x="34508" y="99421"/>
                    <a:pt x="33401" y="97208"/>
                  </a:cubicBezTo>
                  <a:cubicBezTo>
                    <a:pt x="31465" y="93336"/>
                    <a:pt x="29244" y="89613"/>
                    <a:pt x="27182" y="85806"/>
                  </a:cubicBezTo>
                  <a:cubicBezTo>
                    <a:pt x="20517" y="73502"/>
                    <a:pt x="14965" y="58995"/>
                    <a:pt x="16817" y="45125"/>
                  </a:cubicBezTo>
                  <a:cubicBezTo>
                    <a:pt x="17242" y="41939"/>
                    <a:pt x="20487" y="37381"/>
                    <a:pt x="17854" y="35537"/>
                  </a:cubicBezTo>
                  <a:cubicBezTo>
                    <a:pt x="15175" y="33662"/>
                    <a:pt x="11302" y="36396"/>
                    <a:pt x="8266" y="37610"/>
                  </a:cubicBezTo>
                  <a:cubicBezTo>
                    <a:pt x="5775" y="38606"/>
                    <a:pt x="3426" y="40117"/>
                    <a:pt x="1529" y="42015"/>
                  </a:cubicBezTo>
                  <a:cubicBezTo>
                    <a:pt x="943" y="42602"/>
                    <a:pt x="-508" y="42682"/>
                    <a:pt x="234" y="43052"/>
                  </a:cubicBezTo>
                  <a:cubicBezTo>
                    <a:pt x="288" y="43079"/>
                    <a:pt x="3751" y="41680"/>
                    <a:pt x="5934" y="40720"/>
                  </a:cubicBezTo>
                  <a:cubicBezTo>
                    <a:pt x="10311" y="38794"/>
                    <a:pt x="14720" y="36735"/>
                    <a:pt x="19409" y="35796"/>
                  </a:cubicBezTo>
                  <a:cubicBezTo>
                    <a:pt x="22349" y="35207"/>
                    <a:pt x="25375" y="36661"/>
                    <a:pt x="28219" y="37610"/>
                  </a:cubicBezTo>
                  <a:cubicBezTo>
                    <a:pt x="29412" y="38008"/>
                    <a:pt x="32892" y="39345"/>
                    <a:pt x="31846" y="38647"/>
                  </a:cubicBezTo>
                  <a:cubicBezTo>
                    <a:pt x="27438" y="35706"/>
                    <a:pt x="21843" y="35144"/>
                    <a:pt x="16817" y="3346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5508837" y="2041439"/>
              <a:ext cx="409318" cy="196293"/>
            </a:xfrm>
            <a:custGeom>
              <a:rect b="b" l="l" r="r" t="t"/>
              <a:pathLst>
                <a:path extrusionOk="0" h="8847" w="20471">
                  <a:moveTo>
                    <a:pt x="0" y="4923"/>
                  </a:moveTo>
                  <a:cubicBezTo>
                    <a:pt x="2246" y="4923"/>
                    <a:pt x="8604" y="3676"/>
                    <a:pt x="6737" y="4923"/>
                  </a:cubicBezTo>
                  <a:cubicBezTo>
                    <a:pt x="5384" y="5827"/>
                    <a:pt x="4262" y="5507"/>
                    <a:pt x="4146" y="5701"/>
                  </a:cubicBezTo>
                  <a:cubicBezTo>
                    <a:pt x="3391" y="6958"/>
                    <a:pt x="5805" y="8603"/>
                    <a:pt x="7256" y="8810"/>
                  </a:cubicBezTo>
                  <a:cubicBezTo>
                    <a:pt x="8300" y="8959"/>
                    <a:pt x="9542" y="7162"/>
                    <a:pt x="9070" y="6219"/>
                  </a:cubicBezTo>
                  <a:cubicBezTo>
                    <a:pt x="8672" y="5424"/>
                    <a:pt x="6108" y="5552"/>
                    <a:pt x="6737" y="4923"/>
                  </a:cubicBezTo>
                  <a:cubicBezTo>
                    <a:pt x="8323" y="3337"/>
                    <a:pt x="11390" y="5434"/>
                    <a:pt x="13215" y="6737"/>
                  </a:cubicBezTo>
                  <a:cubicBezTo>
                    <a:pt x="14209" y="7447"/>
                    <a:pt x="16250" y="8323"/>
                    <a:pt x="16843" y="7255"/>
                  </a:cubicBezTo>
                  <a:cubicBezTo>
                    <a:pt x="17348" y="6346"/>
                    <a:pt x="17837" y="4881"/>
                    <a:pt x="17102" y="4146"/>
                  </a:cubicBezTo>
                  <a:cubicBezTo>
                    <a:pt x="16064" y="3108"/>
                    <a:pt x="12697" y="5614"/>
                    <a:pt x="12697" y="4146"/>
                  </a:cubicBezTo>
                  <a:cubicBezTo>
                    <a:pt x="12697" y="1209"/>
                    <a:pt x="18026" y="1628"/>
                    <a:pt x="20471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5484744" y="1916136"/>
              <a:ext cx="489278" cy="159994"/>
            </a:xfrm>
            <a:custGeom>
              <a:rect b="b" l="l" r="r" t="t"/>
              <a:pathLst>
                <a:path extrusionOk="0" h="7211" w="24470">
                  <a:moveTo>
                    <a:pt x="15975" y="2280"/>
                  </a:moveTo>
                  <a:cubicBezTo>
                    <a:pt x="18415" y="1670"/>
                    <a:pt x="25711" y="-206"/>
                    <a:pt x="23230" y="207"/>
                  </a:cubicBezTo>
                  <a:cubicBezTo>
                    <a:pt x="19211" y="876"/>
                    <a:pt x="15837" y="5341"/>
                    <a:pt x="11829" y="4612"/>
                  </a:cubicBezTo>
                  <a:cubicBezTo>
                    <a:pt x="10914" y="4446"/>
                    <a:pt x="9866" y="2104"/>
                    <a:pt x="10793" y="2020"/>
                  </a:cubicBezTo>
                  <a:cubicBezTo>
                    <a:pt x="11705" y="1937"/>
                    <a:pt x="13140" y="1016"/>
                    <a:pt x="12607" y="1761"/>
                  </a:cubicBezTo>
                  <a:cubicBezTo>
                    <a:pt x="11147" y="3804"/>
                    <a:pt x="9152" y="5562"/>
                    <a:pt x="6906" y="6685"/>
                  </a:cubicBezTo>
                  <a:cubicBezTo>
                    <a:pt x="6086" y="7095"/>
                    <a:pt x="8774" y="6105"/>
                    <a:pt x="8202" y="5389"/>
                  </a:cubicBezTo>
                  <a:cubicBezTo>
                    <a:pt x="7474" y="4478"/>
                    <a:pt x="6695" y="6213"/>
                    <a:pt x="5870" y="5389"/>
                  </a:cubicBezTo>
                  <a:cubicBezTo>
                    <a:pt x="4704" y="4226"/>
                    <a:pt x="9100" y="3910"/>
                    <a:pt x="8461" y="4093"/>
                  </a:cubicBezTo>
                  <a:cubicBezTo>
                    <a:pt x="8175" y="4175"/>
                    <a:pt x="4528" y="6471"/>
                    <a:pt x="5092" y="5907"/>
                  </a:cubicBezTo>
                  <a:cubicBezTo>
                    <a:pt x="5753" y="5246"/>
                    <a:pt x="8302" y="4671"/>
                    <a:pt x="7424" y="4352"/>
                  </a:cubicBezTo>
                  <a:cubicBezTo>
                    <a:pt x="6123" y="3879"/>
                    <a:pt x="3278" y="2708"/>
                    <a:pt x="3278" y="4093"/>
                  </a:cubicBezTo>
                  <a:cubicBezTo>
                    <a:pt x="3278" y="5499"/>
                    <a:pt x="-825" y="5950"/>
                    <a:pt x="169" y="6944"/>
                  </a:cubicBezTo>
                  <a:cubicBezTo>
                    <a:pt x="908" y="7683"/>
                    <a:pt x="1049" y="6374"/>
                    <a:pt x="1983" y="5907"/>
                  </a:cubicBezTo>
                  <a:cubicBezTo>
                    <a:pt x="3814" y="4991"/>
                    <a:pt x="5593" y="3972"/>
                    <a:pt x="7424" y="3057"/>
                  </a:cubicBezTo>
                  <a:cubicBezTo>
                    <a:pt x="8201" y="2668"/>
                    <a:pt x="9786" y="2603"/>
                    <a:pt x="8979" y="2280"/>
                  </a:cubicBezTo>
                  <a:cubicBezTo>
                    <a:pt x="7650" y="1749"/>
                    <a:pt x="7544" y="2327"/>
                    <a:pt x="6129" y="2539"/>
                  </a:cubicBezTo>
                  <a:cubicBezTo>
                    <a:pt x="4948" y="2716"/>
                    <a:pt x="2773" y="2442"/>
                    <a:pt x="3797" y="3057"/>
                  </a:cubicBezTo>
                  <a:cubicBezTo>
                    <a:pt x="5650" y="4169"/>
                    <a:pt x="8225" y="3481"/>
                    <a:pt x="10275" y="2798"/>
                  </a:cubicBezTo>
                  <a:cubicBezTo>
                    <a:pt x="12840" y="1943"/>
                    <a:pt x="4228" y="4006"/>
                    <a:pt x="3019" y="6425"/>
                  </a:cubicBezTo>
                  <a:cubicBezTo>
                    <a:pt x="1797" y="8868"/>
                    <a:pt x="8233" y="4786"/>
                    <a:pt x="10793" y="3834"/>
                  </a:cubicBezTo>
                  <a:cubicBezTo>
                    <a:pt x="12982" y="3020"/>
                    <a:pt x="17022" y="3738"/>
                    <a:pt x="15198" y="2280"/>
                  </a:cubicBezTo>
                  <a:cubicBezTo>
                    <a:pt x="13279" y="746"/>
                    <a:pt x="9679" y="1838"/>
                    <a:pt x="7942" y="3575"/>
                  </a:cubicBezTo>
                  <a:cubicBezTo>
                    <a:pt x="5601" y="5916"/>
                    <a:pt x="14836" y="2909"/>
                    <a:pt x="17530" y="984"/>
                  </a:cubicBezTo>
                  <a:cubicBezTo>
                    <a:pt x="19597" y="-493"/>
                    <a:pt x="9332" y="957"/>
                    <a:pt x="10275" y="3316"/>
                  </a:cubicBezTo>
                  <a:cubicBezTo>
                    <a:pt x="10806" y="4645"/>
                    <a:pt x="11700" y="3699"/>
                    <a:pt x="13125" y="3575"/>
                  </a:cubicBezTo>
                  <a:cubicBezTo>
                    <a:pt x="14243" y="3478"/>
                    <a:pt x="17525" y="3133"/>
                    <a:pt x="16493" y="3575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5740763" y="2265661"/>
              <a:ext cx="129528" cy="46927"/>
            </a:xfrm>
            <a:custGeom>
              <a:rect b="b" l="l" r="r" t="t"/>
              <a:pathLst>
                <a:path extrusionOk="0" h="2115" w="6478">
                  <a:moveTo>
                    <a:pt x="0" y="1295"/>
                  </a:moveTo>
                  <a:cubicBezTo>
                    <a:pt x="1556" y="2853"/>
                    <a:pt x="5345" y="1888"/>
                    <a:pt x="6478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28600"/>
            <a:ext cx="6648450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/>
          <p:nvPr/>
        </p:nvSpPr>
        <p:spPr>
          <a:xfrm>
            <a:off x="7230925" y="4700475"/>
            <a:ext cx="578100" cy="39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1623104" y="4062250"/>
            <a:ext cx="838250" cy="731725"/>
          </a:xfrm>
          <a:custGeom>
            <a:rect b="b" l="l" r="r" t="t"/>
            <a:pathLst>
              <a:path extrusionOk="0" h="29269" w="33530">
                <a:moveTo>
                  <a:pt x="18273" y="4805"/>
                </a:moveTo>
                <a:cubicBezTo>
                  <a:pt x="13838" y="2789"/>
                  <a:pt x="8033" y="-105"/>
                  <a:pt x="3856" y="2402"/>
                </a:cubicBezTo>
                <a:cubicBezTo>
                  <a:pt x="-371" y="4939"/>
                  <a:pt x="-415" y="11984"/>
                  <a:pt x="552" y="16819"/>
                </a:cubicBezTo>
                <a:cubicBezTo>
                  <a:pt x="2459" y="26356"/>
                  <a:pt x="20103" y="32866"/>
                  <a:pt x="27884" y="27031"/>
                </a:cubicBezTo>
                <a:cubicBezTo>
                  <a:pt x="31963" y="23972"/>
                  <a:pt x="34602" y="17451"/>
                  <a:pt x="32990" y="12614"/>
                </a:cubicBezTo>
                <a:cubicBezTo>
                  <a:pt x="29874" y="3267"/>
                  <a:pt x="16112" y="0"/>
                  <a:pt x="6259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grep ^event events.bif</a:t>
            </a:r>
            <a:endParaRPr sz="3600"/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http_request%(c: connection, method: string, original_URI: string, unescaped_URI: string, version: string%);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http_reply%(c: connection, version: string, code: count, reason: string%);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http_header%(c: connection, is_orig: bool, name: string, value: string%);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http_all_headers%(c: connection, is_orig: bool, hlist: mime_header_list%);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http_begin_entity%(c: connection, is_orig: bool%);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http_end_entity%(c: connection, is_orig: bool%);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http_entity_data%(c: connection, is_orig: bool, length: count, data: string%);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http_content_type%(c: connection, is_orig: bool, ty: string, subty: string%);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http_message_done%(c: connection, is_orig: bool, stat: http_message_stat%);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http_event%(c: connection, event_type: string, detail: string%);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http_stats%(c: connection, stats: http_stats_rec%);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event http_connection_upgrade%(c: connection, protocol: string%);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311700" y="429100"/>
            <a:ext cx="8520600" cy="4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Event &lt;event_name&gt;(c: connection) {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   print “#############”;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   print “”;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   print c;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   print “”;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   print “#############”;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   # :o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}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311700" y="238075"/>
            <a:ext cx="8520600" cy="46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ized&gt;, dns=&lt;uninitialized&gt;, dns_state=&lt;uninitialized&gt;, ftp=&lt;uninitialized&gt;, ftp_data_reuse=F, ssl=&lt;uninitialized&gt;, http=&lt;uninitialized&gt;, http_state=&lt;uninitialized&gt;, irc=&lt;uninitialized&gt;, krb=&lt;uninitialized&gt;, modbus=&lt;uninitialized&gt;, mysql=&lt;uninitialized&gt;, ntlm=&lt;uninitialized&gt;, ntp=&lt;uninitialized&gt;, radius=&lt;uninitialized&gt;, rdp=&lt;uninitialized&gt;, rfb=&lt;uninitialized&gt;, sip=&lt;uninitialized&gt;, sip_state=&lt;uninitialized&gt;, snmp=&lt;uninitialized&gt;, smb_state=&lt;uninitialized&gt;, smtp=&lt;uninitialized&gt;, smtp_state=&lt;uninitialized&gt;, socks=&lt;uninitialized&gt;, ssh=&lt;uninitialized&gt;, syslog=&lt;uninitialized&gt;, known_services_done=F, tlsfp=&lt;uninitialized&gt;, ja3sfp=&lt;uninitialized&gt;, hassh=&lt;uninitialized&gt;]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#######################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#######################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[id=[orig_h=172.20.5.38, orig_p=5353/udp, resp_h=224.0.0.251, resp_p=5353/udp], orig=[size=13878, state=1, num_pkts=33, num_bytes_ip=14802, flow_label=0, l2_addr=8c:85:90:1f:e2:53], resp=[size=0, state=0, num_pkts=0, num_bytes_ip=0, flow_label=0, l2_addr=01:00:5e:00:00:fb], start_time=1570723480.078298, duration=44.2345, service={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-DNS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}, history=D, uid=CyiNpV3X4wOwbuSbRg, tunnel=&lt;uninitialized&gt;, vlan=&lt;uninitialized&gt;, inner_vlan=&lt;uninitialized&gt;, dpd=&lt;uninitialized&gt;, conn=[ts=1570723480.078298, uid=CyiNpV3X4wOwbuSbRg, id=[orig_h=172.20.5.38, orig_p=5353/udp, resp_h=224.0.0.251, resp_p=5353/udp], proto=udp, service=&lt;uninitialized&gt;, duration=44.2345, orig_bytes=13878, resp_bytes=0, conn_state=S0, local_orig=&lt;uninitialized&gt;, local_resp=&lt;uninitialized&gt;, missed_bytes=0, history=D, orig_pkts=33, orig_ip_bytes=14802, resp_pkts=0, resp_ip_bytes=0, tunnel_parents=&lt;uninitialized&gt;, pcr=&lt;uninitialized&gt;], extract_orig=F, extract_resp=F, thresholds=&lt;uninitialized&gt;, dce_rpc=&lt;uninitialized&gt;, dce_rpc_state=&lt;uninitialized&gt;, dce_rpc_backing=&lt;uninitialized&gt;, dhcp=&lt;uninitialized&gt;, dnp3=&lt;uninitialized&gt;, dns=[ts=1570723480.999925, uid=CyiNpV3X4wOwbuSbRg, id=[orig_h=172.20.5.38, orig_p=5353/udp, resp_h=224.0.0.251, resp_p=5353/udp], proto=udp, trans_id=0, rtt=&lt;uninitialized&gt;, query=&lt;uninitialized&gt;, qclass=&lt;uninitialized&gt;, qclass_name=&lt;uninitialized&gt;, qtype=&lt;uninitialized&gt;, qtype_name=&lt;uninitialized&gt;, rcode=&lt;uninitialized&gt;, rcode_name=&lt;uninitialized&gt;, AA=F, TC=F, RD=F, RA=F, Z=0, answers=&lt;uninitialized&gt;, TTLs=&lt;uninitialized&gt;, rejected=F, total_answers=&lt;uninitialized&gt;, total_replies=&lt;uninitialized&gt;, saw_query=T, saw_reply=F], dns_state=[pending_query=[ts=1570723480.082706, uid=CyiNpV3X4wOwbuSbRg, id=[orig_h=172.20.5.38, orig_p=5353/udp, resp_h=224.0.0.251, resp_p=5353/udp], proto=udp, trans_id=0, rtt=&lt;uninitialized&gt;, query=reliant._device-info._tcp.local, qclass=32769, qclass_name=qclass-32769, qtype=16, qtype_name=TXT, rcode=&lt;uninitialized&gt;, rcode_name=&lt;uninitialized&gt;, AA=F, TC=F, RD=F, RA=F, Z=0, answers=&lt;uninitialized&gt;, TTLs=&lt;uninitialized&gt;, rejected=F, total_answers=&lt;uninitialized&gt;, total_replies=&lt;uninitialized&gt;, saw_query=T, saw_reply=F], pending_queries={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[0] = [initialized=T, vals={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[0] = [ts=1570723480.281838, uid=CyiNpV3X4wOwbuSbRg, id=[orig_h=172.20.5.38, orig_p=5353/udp, resp_h=224.0.0.251, resp_p=5353/udp], proto=udp, trans_id=0, rtt=&lt;uninitialized&gt;, query=haligonia.local, qclass=32769, qclass_name=qclass-32769, qtype=255, qtype_name=*, rcode=&lt;uninitialized&gt;, rcode_name=&lt;uninitialized&gt;, AA=F, TC=F, RD=F, RA=F, Z=0, answers=&lt;uninitialized&gt;, TTLs=&lt;uninitialized&gt;, rejected=F, total_answers=&lt;uninitialized&gt;, total_replies=&lt;uninitialized&gt;, saw_query=T, saw_reply=F],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[3] = [ts=1570723480.999925, uid=CyiNpV3X4wOwbuSbRg, id=[orig_h=172.20.5.38, orig_p=5353/udp, resp_h=224.0.0.251, resp_p=5353/udp], proto=udp, trans_id=0, rtt=&lt;uninitialized&gt;, query=&lt;uninitialized&gt;, qclass=&lt;uninitialized&gt;, qclass_name=&lt;uninitialized&gt;, qtype=&lt;uninitialized&gt;, qtype_name=&lt;uninitialized&gt;, rcode=&lt;uninitialized&gt;, rcode_name=&lt;uninitialized&gt;, AA=F, TC=F, RD=F, RA=F, Z=0, answers=&lt;uninitialized&gt;, TTLs=&lt;uninitialized&gt;, rejected=F, total_answers=&lt;uninitialized&gt;, total_replies=&lt;uninitialized&gt;, saw_query=T, saw_reply=F],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[2] = [ts=1570723480.793953, uid=CyiNpV3X4wOwbuSbRg, id=[orig_h=172.20.5.38, orig_p=5353/udp, resp_h=224.0.0.251, resp_p=5353/udp], proto=udp, trans_id=0, rtt=&lt;uninitialized&gt;, query=haligonia.local, qclass=1, qclass_name=C_INTERNET, qtype=255, qtype_name=*, rcode=&lt;uninitialized&gt;, rcode_name=&lt;uninitialized&gt;, AA=F, TC=F, RD=F, RA=F, Z=0, answers=&lt;uninitialized&gt;, TTLs=&lt;uninitialized&gt;, rejected=F, total_answers=&lt;uninitialized&gt;, total_replies=&lt;uninitialized&gt;, saw_query=T, saw_reply=F],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[1] = [ts=1570723480.591556, uid=CyiNpV3X4wOwbuSbRg, id=[orig_h=172.20.5.38, orig_p=5353/udp, resp_h=224.0.0.251, resp_p=5353/udp], proto=udp, trans_id=0, rtt=&lt;uninitialized&gt;, query=haligonia.local, qclass=1, qclass_name=C_INTERNET, qtype=255, qtype_name=*, rcode=&lt;uninitialized&gt;, rcode_name=&lt;uninitialized&gt;, AA=F, TC=F, RD=F, RA=F, Z=0, answers=&lt;uninitialized&gt;, TTLs=&lt;uninitialized&gt;, rejected=F, total_answers=&lt;uninitialized&gt;, total_replies=&lt;uninitialized&gt;, saw_query=T, saw_reply=F]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}, settings=[max_len=&lt;uninitialized&gt;], top=4, bottom=0, size=0]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}, pending_replies=&lt;uninitialized&gt;], ftp=&lt;uninitialized&gt;, ftp_data_reuse=F, ssl=&lt;uninitialized&gt;, http=&lt;uninitialized&gt;, http_state=&lt;uninitialized&gt;, irc=&lt;uninitialized&gt;, krb=&lt;uninitialized&gt;, modbus=&lt;uninitialized&gt;, mysql=&lt;uninitialized&gt;, ntlm=&lt;uninitialized&gt;, ntp=&lt;uninitialized&gt;, radius=&lt;uninitialized&gt;, rdp=&lt;uninitialized&gt;, rfb=&lt;uninitialized&gt;, sip=&lt;uninitialized&gt;, sip_state=&lt;uninitialized&gt;, snmp=&lt;uninitialized&gt;, smb_state=&lt;uninitialized&gt;, smtp=&lt;uninitialized&gt;, smtp_state=&lt;uninitialized&gt;, socks=&lt;uninitialized&gt;, ssh=&lt;uninitialized&gt;, syslog=&lt;uninitialized&gt;, known_services_done=T, tlsfp=&lt;uninitialized&gt;, ja3sfp=&lt;uninitialized&gt;, hassh=&lt;uninitialized&gt;]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#######################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#######################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[id=[orig_h=fe80::a100:970c:2145:c3e0, orig_p=136/icmp, resp_h=ff02::1, resp_p=135/icmp], orig=[size=24, state=1, num_pkts=1, num_bytes_ip=72, flow_label=0, l2_addr=a8:6d:aa:af:94:3e], resp=[size=0, state=0, num_pkts=0, num_bytes_ip=0, flow_label=0, l2_addr=33:33:00:00:00:01], start_time=1570723481.92045, duration=0.0, service={</a:t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/>
          <p:nvPr/>
        </p:nvSpPr>
        <p:spPr>
          <a:xfrm>
            <a:off x="820675" y="261600"/>
            <a:ext cx="6065100" cy="46203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3425610" y="1509950"/>
            <a:ext cx="1290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3425600" y="824550"/>
            <a:ext cx="917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TTPs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3262491" y="2210575"/>
            <a:ext cx="161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Artifacts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2816875" y="2893150"/>
            <a:ext cx="2389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Domain Names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2969275" y="3551100"/>
            <a:ext cx="20424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IP Addresses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2969275" y="4200150"/>
            <a:ext cx="20424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Hash Values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26"/>
          <p:cNvCxnSpPr/>
          <p:nvPr/>
        </p:nvCxnSpPr>
        <p:spPr>
          <a:xfrm flipH="1" rot="10800000">
            <a:off x="1308300" y="4109750"/>
            <a:ext cx="5068800" cy="37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6"/>
          <p:cNvCxnSpPr/>
          <p:nvPr/>
        </p:nvCxnSpPr>
        <p:spPr>
          <a:xfrm flipH="1" rot="10800000">
            <a:off x="1731750" y="3499500"/>
            <a:ext cx="4247100" cy="37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6"/>
          <p:cNvCxnSpPr/>
          <p:nvPr/>
        </p:nvCxnSpPr>
        <p:spPr>
          <a:xfrm flipH="1" rot="10800000">
            <a:off x="2180100" y="2814675"/>
            <a:ext cx="3325200" cy="498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26"/>
          <p:cNvCxnSpPr/>
          <p:nvPr/>
        </p:nvCxnSpPr>
        <p:spPr>
          <a:xfrm flipH="1" rot="10800000">
            <a:off x="2640875" y="2141850"/>
            <a:ext cx="2453400" cy="3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6"/>
          <p:cNvCxnSpPr/>
          <p:nvPr/>
        </p:nvCxnSpPr>
        <p:spPr>
          <a:xfrm flipH="1" rot="10800000">
            <a:off x="3139050" y="1369850"/>
            <a:ext cx="1469700" cy="126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6"/>
          <p:cNvCxnSpPr/>
          <p:nvPr/>
        </p:nvCxnSpPr>
        <p:spPr>
          <a:xfrm flipH="1" rot="10800000">
            <a:off x="658975" y="472275"/>
            <a:ext cx="2799300" cy="4315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" name="Google Shape;129;p26"/>
          <p:cNvSpPr/>
          <p:nvPr/>
        </p:nvSpPr>
        <p:spPr>
          <a:xfrm>
            <a:off x="7030825" y="2010650"/>
            <a:ext cx="145400" cy="199925"/>
          </a:xfrm>
          <a:custGeom>
            <a:rect b="b" l="l" r="r" t="t"/>
            <a:pathLst>
              <a:path extrusionOk="0" h="7997" w="5816">
                <a:moveTo>
                  <a:pt x="5816" y="0"/>
                </a:moveTo>
                <a:cubicBezTo>
                  <a:pt x="4119" y="2826"/>
                  <a:pt x="1472" y="5048"/>
                  <a:pt x="0" y="7997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6"/>
          <p:cNvSpPr/>
          <p:nvPr/>
        </p:nvSpPr>
        <p:spPr>
          <a:xfrm>
            <a:off x="7021725" y="1983375"/>
            <a:ext cx="218100" cy="209025"/>
          </a:xfrm>
          <a:custGeom>
            <a:rect b="b" l="l" r="r" t="t"/>
            <a:pathLst>
              <a:path extrusionOk="0" h="8361" w="8724">
                <a:moveTo>
                  <a:pt x="0" y="0"/>
                </a:moveTo>
                <a:cubicBezTo>
                  <a:pt x="2417" y="3222"/>
                  <a:pt x="5122" y="6558"/>
                  <a:pt x="8724" y="8361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6"/>
          <p:cNvSpPr/>
          <p:nvPr/>
        </p:nvSpPr>
        <p:spPr>
          <a:xfrm>
            <a:off x="7285275" y="1756200"/>
            <a:ext cx="256350" cy="427100"/>
          </a:xfrm>
          <a:custGeom>
            <a:rect b="b" l="l" r="r" t="t"/>
            <a:pathLst>
              <a:path extrusionOk="0" h="17084" w="10254">
                <a:moveTo>
                  <a:pt x="0" y="0"/>
                </a:moveTo>
                <a:cubicBezTo>
                  <a:pt x="1080" y="2159"/>
                  <a:pt x="733" y="4974"/>
                  <a:pt x="2181" y="6906"/>
                </a:cubicBezTo>
                <a:cubicBezTo>
                  <a:pt x="3821" y="9093"/>
                  <a:pt x="9791" y="6018"/>
                  <a:pt x="10178" y="8724"/>
                </a:cubicBezTo>
                <a:cubicBezTo>
                  <a:pt x="10786" y="12978"/>
                  <a:pt x="4441" y="15727"/>
                  <a:pt x="363" y="17084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7285275" y="1574450"/>
            <a:ext cx="390750" cy="163575"/>
          </a:xfrm>
          <a:custGeom>
            <a:rect b="b" l="l" r="r" t="t"/>
            <a:pathLst>
              <a:path extrusionOk="0" h="6543" w="15630">
                <a:moveTo>
                  <a:pt x="0" y="6543"/>
                </a:moveTo>
                <a:cubicBezTo>
                  <a:pt x="5410" y="4919"/>
                  <a:pt x="10931" y="3134"/>
                  <a:pt x="15630" y="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7730550" y="1675535"/>
            <a:ext cx="247200" cy="464900"/>
          </a:xfrm>
          <a:custGeom>
            <a:rect b="b" l="l" r="r" t="t"/>
            <a:pathLst>
              <a:path extrusionOk="0" h="18596" w="9888">
                <a:moveTo>
                  <a:pt x="4726" y="2863"/>
                </a:moveTo>
                <a:cubicBezTo>
                  <a:pt x="2444" y="3624"/>
                  <a:pt x="0" y="5911"/>
                  <a:pt x="0" y="8316"/>
                </a:cubicBezTo>
                <a:cubicBezTo>
                  <a:pt x="0" y="12485"/>
                  <a:pt x="3182" y="19313"/>
                  <a:pt x="7270" y="18494"/>
                </a:cubicBezTo>
                <a:cubicBezTo>
                  <a:pt x="13237" y="17299"/>
                  <a:pt x="7575" y="-3621"/>
                  <a:pt x="3272" y="682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7925015" y="1534010"/>
            <a:ext cx="441650" cy="567525"/>
          </a:xfrm>
          <a:custGeom>
            <a:rect b="b" l="l" r="r" t="t"/>
            <a:pathLst>
              <a:path extrusionOk="0" h="22701" w="17666">
                <a:moveTo>
                  <a:pt x="17666" y="5616"/>
                </a:moveTo>
                <a:cubicBezTo>
                  <a:pt x="12373" y="2971"/>
                  <a:pt x="1843" y="-3345"/>
                  <a:pt x="218" y="2345"/>
                </a:cubicBezTo>
                <a:cubicBezTo>
                  <a:pt x="-656" y="5403"/>
                  <a:pt x="3261" y="10139"/>
                  <a:pt x="6398" y="9615"/>
                </a:cubicBezTo>
                <a:cubicBezTo>
                  <a:pt x="8862" y="9204"/>
                  <a:pt x="9044" y="2414"/>
                  <a:pt x="11123" y="3799"/>
                </a:cubicBezTo>
                <a:cubicBezTo>
                  <a:pt x="12449" y="4683"/>
                  <a:pt x="11608" y="6949"/>
                  <a:pt x="11850" y="8524"/>
                </a:cubicBezTo>
                <a:cubicBezTo>
                  <a:pt x="12572" y="13219"/>
                  <a:pt x="13304" y="17951"/>
                  <a:pt x="13304" y="22701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4814100" y="2107275"/>
            <a:ext cx="2077225" cy="287725"/>
          </a:xfrm>
          <a:custGeom>
            <a:rect b="b" l="l" r="r" t="t"/>
            <a:pathLst>
              <a:path extrusionOk="0" h="11509" w="83089">
                <a:moveTo>
                  <a:pt x="83089" y="0"/>
                </a:moveTo>
                <a:cubicBezTo>
                  <a:pt x="64204" y="7083"/>
                  <a:pt x="43649" y="8939"/>
                  <a:pt x="23580" y="10948"/>
                </a:cubicBezTo>
                <a:cubicBezTo>
                  <a:pt x="15757" y="11731"/>
                  <a:pt x="7461" y="9028"/>
                  <a:pt x="0" y="11509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4780058" y="2268700"/>
            <a:ext cx="223525" cy="245600"/>
          </a:xfrm>
          <a:custGeom>
            <a:rect b="b" l="l" r="r" t="t"/>
            <a:pathLst>
              <a:path extrusionOk="0" h="9824" w="8941">
                <a:moveTo>
                  <a:pt x="3047" y="0"/>
                </a:moveTo>
                <a:cubicBezTo>
                  <a:pt x="3678" y="2529"/>
                  <a:pt x="-1101" y="5063"/>
                  <a:pt x="240" y="7298"/>
                </a:cubicBezTo>
                <a:cubicBezTo>
                  <a:pt x="1794" y="9888"/>
                  <a:pt x="6805" y="7688"/>
                  <a:pt x="8941" y="9824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5968975" y="402697"/>
            <a:ext cx="507500" cy="956725"/>
          </a:xfrm>
          <a:custGeom>
            <a:rect b="b" l="l" r="r" t="t"/>
            <a:pathLst>
              <a:path extrusionOk="0" h="38269" w="20300">
                <a:moveTo>
                  <a:pt x="0" y="11602"/>
                </a:moveTo>
                <a:cubicBezTo>
                  <a:pt x="0" y="5006"/>
                  <a:pt x="11775" y="-3006"/>
                  <a:pt x="16843" y="1216"/>
                </a:cubicBezTo>
                <a:cubicBezTo>
                  <a:pt x="26350" y="9136"/>
                  <a:pt x="12227" y="27972"/>
                  <a:pt x="19088" y="3826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6483033" y="1457675"/>
            <a:ext cx="102625" cy="149375"/>
          </a:xfrm>
          <a:custGeom>
            <a:rect b="b" l="l" r="r" t="t"/>
            <a:pathLst>
              <a:path extrusionOk="0" h="5975" w="4105">
                <a:moveTo>
                  <a:pt x="1333" y="0"/>
                </a:moveTo>
                <a:cubicBezTo>
                  <a:pt x="536" y="797"/>
                  <a:pt x="521" y="3096"/>
                  <a:pt x="1614" y="3369"/>
                </a:cubicBezTo>
                <a:cubicBezTo>
                  <a:pt x="2617" y="3619"/>
                  <a:pt x="2855" y="665"/>
                  <a:pt x="1895" y="281"/>
                </a:cubicBezTo>
                <a:cubicBezTo>
                  <a:pt x="603" y="-235"/>
                  <a:pt x="-702" y="3495"/>
                  <a:pt x="491" y="4211"/>
                </a:cubicBezTo>
                <a:cubicBezTo>
                  <a:pt x="1606" y="4880"/>
                  <a:pt x="3268" y="1857"/>
                  <a:pt x="2456" y="842"/>
                </a:cubicBezTo>
                <a:cubicBezTo>
                  <a:pt x="1696" y="-108"/>
                  <a:pt x="1263" y="4731"/>
                  <a:pt x="2456" y="4492"/>
                </a:cubicBezTo>
                <a:cubicBezTo>
                  <a:pt x="3653" y="4253"/>
                  <a:pt x="3395" y="842"/>
                  <a:pt x="2175" y="842"/>
                </a:cubicBezTo>
                <a:cubicBezTo>
                  <a:pt x="450" y="842"/>
                  <a:pt x="1696" y="6535"/>
                  <a:pt x="3298" y="5895"/>
                </a:cubicBezTo>
                <a:cubicBezTo>
                  <a:pt x="4613" y="5370"/>
                  <a:pt x="4153" y="1685"/>
                  <a:pt x="2737" y="1685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4463225" y="1178975"/>
            <a:ext cx="1698275" cy="617550"/>
          </a:xfrm>
          <a:custGeom>
            <a:rect b="b" l="l" r="r" t="t"/>
            <a:pathLst>
              <a:path extrusionOk="0" h="24702" w="67931">
                <a:moveTo>
                  <a:pt x="67931" y="0"/>
                </a:moveTo>
                <a:cubicBezTo>
                  <a:pt x="44078" y="3399"/>
                  <a:pt x="20040" y="11326"/>
                  <a:pt x="0" y="24702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4356281" y="1656175"/>
            <a:ext cx="261350" cy="280700"/>
          </a:xfrm>
          <a:custGeom>
            <a:rect b="b" l="l" r="r" t="t"/>
            <a:pathLst>
              <a:path extrusionOk="0" h="11228" w="10454">
                <a:moveTo>
                  <a:pt x="5401" y="0"/>
                </a:moveTo>
                <a:cubicBezTo>
                  <a:pt x="4195" y="3011"/>
                  <a:pt x="-467" y="4940"/>
                  <a:pt x="67" y="8140"/>
                </a:cubicBezTo>
                <a:cubicBezTo>
                  <a:pt x="662" y="11703"/>
                  <a:pt x="7900" y="8674"/>
                  <a:pt x="10454" y="1122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 rot="-3270431">
            <a:off x="-1103903" y="2128992"/>
            <a:ext cx="5033234" cy="402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Harder for threat actors to change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 harder to detect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6661850" y="212729"/>
            <a:ext cx="422670" cy="330506"/>
          </a:xfrm>
          <a:custGeom>
            <a:rect b="b" l="l" r="r" t="t"/>
            <a:pathLst>
              <a:path extrusionOk="0" h="28922" w="25219">
                <a:moveTo>
                  <a:pt x="12916" y="0"/>
                </a:moveTo>
                <a:cubicBezTo>
                  <a:pt x="18486" y="7424"/>
                  <a:pt x="28536" y="17417"/>
                  <a:pt x="24028" y="25530"/>
                </a:cubicBezTo>
                <a:cubicBezTo>
                  <a:pt x="21976" y="29223"/>
                  <a:pt x="15937" y="28405"/>
                  <a:pt x="11714" y="28533"/>
                </a:cubicBezTo>
                <a:cubicBezTo>
                  <a:pt x="7810" y="28651"/>
                  <a:pt x="3706" y="29467"/>
                  <a:pt x="0" y="28233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Google Shape;143;p26"/>
          <p:cNvSpPr/>
          <p:nvPr/>
        </p:nvSpPr>
        <p:spPr>
          <a:xfrm>
            <a:off x="7105045" y="156509"/>
            <a:ext cx="468157" cy="337660"/>
          </a:xfrm>
          <a:custGeom>
            <a:rect b="b" l="l" r="r" t="t"/>
            <a:pathLst>
              <a:path extrusionOk="0" h="29548" w="27933">
                <a:moveTo>
                  <a:pt x="9296" y="29548"/>
                </a:moveTo>
                <a:cubicBezTo>
                  <a:pt x="9296" y="22067"/>
                  <a:pt x="6760" y="14550"/>
                  <a:pt x="3289" y="7923"/>
                </a:cubicBezTo>
                <a:cubicBezTo>
                  <a:pt x="2098" y="5650"/>
                  <a:pt x="-1229" y="2529"/>
                  <a:pt x="586" y="714"/>
                </a:cubicBezTo>
                <a:cubicBezTo>
                  <a:pt x="2369" y="-1069"/>
                  <a:pt x="5619" y="1139"/>
                  <a:pt x="8095" y="1615"/>
                </a:cubicBezTo>
                <a:cubicBezTo>
                  <a:pt x="14839" y="2912"/>
                  <a:pt x="20622" y="8341"/>
                  <a:pt x="24614" y="13930"/>
                </a:cubicBezTo>
                <a:cubicBezTo>
                  <a:pt x="25890" y="15717"/>
                  <a:pt x="29280" y="18954"/>
                  <a:pt x="27317" y="19937"/>
                </a:cubicBezTo>
                <a:cubicBezTo>
                  <a:pt x="23179" y="22010"/>
                  <a:pt x="22997" y="10588"/>
                  <a:pt x="18607" y="9124"/>
                </a:cubicBezTo>
                <a:cubicBezTo>
                  <a:pt x="15589" y="8117"/>
                  <a:pt x="12147" y="10778"/>
                  <a:pt x="9897" y="13028"/>
                </a:cubicBezTo>
                <a:cubicBezTo>
                  <a:pt x="9131" y="13794"/>
                  <a:pt x="9064" y="16216"/>
                  <a:pt x="8095" y="15732"/>
                </a:cubicBezTo>
                <a:cubicBezTo>
                  <a:pt x="7094" y="15231"/>
                  <a:pt x="8868" y="13578"/>
                  <a:pt x="9596" y="12728"/>
                </a:cubicBezTo>
                <a:cubicBezTo>
                  <a:pt x="11730" y="10238"/>
                  <a:pt x="14726" y="7622"/>
                  <a:pt x="18006" y="7622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Google Shape;144;p26"/>
          <p:cNvSpPr/>
          <p:nvPr/>
        </p:nvSpPr>
        <p:spPr>
          <a:xfrm>
            <a:off x="7454377" y="45877"/>
            <a:ext cx="384927" cy="234595"/>
          </a:xfrm>
          <a:custGeom>
            <a:rect b="b" l="l" r="r" t="t"/>
            <a:pathLst>
              <a:path extrusionOk="0" h="20529" w="22967">
                <a:moveTo>
                  <a:pt x="165" y="6791"/>
                </a:moveTo>
                <a:cubicBezTo>
                  <a:pt x="-915" y="3557"/>
                  <a:pt x="4739" y="-896"/>
                  <a:pt x="7974" y="183"/>
                </a:cubicBezTo>
                <a:cubicBezTo>
                  <a:pt x="9930" y="835"/>
                  <a:pt x="11315" y="3556"/>
                  <a:pt x="10977" y="5590"/>
                </a:cubicBezTo>
                <a:cubicBezTo>
                  <a:pt x="10779" y="6783"/>
                  <a:pt x="8622" y="8036"/>
                  <a:pt x="9476" y="8893"/>
                </a:cubicBezTo>
                <a:cubicBezTo>
                  <a:pt x="11019" y="10442"/>
                  <a:pt x="13613" y="7363"/>
                  <a:pt x="15783" y="7091"/>
                </a:cubicBezTo>
                <a:cubicBezTo>
                  <a:pt x="18408" y="6762"/>
                  <a:pt x="21708" y="8540"/>
                  <a:pt x="22691" y="10996"/>
                </a:cubicBezTo>
                <a:cubicBezTo>
                  <a:pt x="24322" y="15071"/>
                  <a:pt x="17544" y="21694"/>
                  <a:pt x="13380" y="20307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Google Shape;145;p26"/>
          <p:cNvSpPr/>
          <p:nvPr/>
        </p:nvSpPr>
        <p:spPr>
          <a:xfrm rot="-557764">
            <a:off x="6875157" y="708175"/>
            <a:ext cx="325294" cy="434889"/>
          </a:xfrm>
          <a:custGeom>
            <a:rect b="b" l="l" r="r" t="t"/>
            <a:pathLst>
              <a:path extrusionOk="0" h="29627" w="18373">
                <a:moveTo>
                  <a:pt x="0" y="6524"/>
                </a:moveTo>
                <a:cubicBezTo>
                  <a:pt x="1725" y="14284"/>
                  <a:pt x="1287" y="23729"/>
                  <a:pt x="6908" y="29350"/>
                </a:cubicBezTo>
                <a:cubicBezTo>
                  <a:pt x="8491" y="30933"/>
                  <a:pt x="6107" y="24945"/>
                  <a:pt x="5707" y="22743"/>
                </a:cubicBezTo>
                <a:cubicBezTo>
                  <a:pt x="5451" y="21333"/>
                  <a:pt x="3911" y="19658"/>
                  <a:pt x="4806" y="18538"/>
                </a:cubicBezTo>
                <a:cubicBezTo>
                  <a:pt x="6526" y="16387"/>
                  <a:pt x="12956" y="18568"/>
                  <a:pt x="12615" y="15835"/>
                </a:cubicBezTo>
                <a:cubicBezTo>
                  <a:pt x="12223" y="12698"/>
                  <a:pt x="11259" y="9654"/>
                  <a:pt x="10813" y="6524"/>
                </a:cubicBezTo>
                <a:cubicBezTo>
                  <a:pt x="10525" y="4503"/>
                  <a:pt x="9612" y="-1525"/>
                  <a:pt x="9612" y="517"/>
                </a:cubicBezTo>
                <a:cubicBezTo>
                  <a:pt x="9612" y="6216"/>
                  <a:pt x="13637" y="11207"/>
                  <a:pt x="15018" y="16736"/>
                </a:cubicBezTo>
                <a:cubicBezTo>
                  <a:pt x="15785" y="19807"/>
                  <a:pt x="14855" y="25746"/>
                  <a:pt x="18021" y="25746"/>
                </a:cubicBezTo>
                <a:cubicBezTo>
                  <a:pt x="18944" y="25746"/>
                  <a:pt x="17736" y="23910"/>
                  <a:pt x="17421" y="23043"/>
                </a:cubicBezTo>
                <a:cubicBezTo>
                  <a:pt x="16526" y="20580"/>
                  <a:pt x="14667" y="17087"/>
                  <a:pt x="16520" y="15234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Google Shape;146;p26"/>
          <p:cNvSpPr/>
          <p:nvPr/>
        </p:nvSpPr>
        <p:spPr>
          <a:xfrm rot="-557764">
            <a:off x="7458424" y="515212"/>
            <a:ext cx="304509" cy="305686"/>
          </a:xfrm>
          <a:custGeom>
            <a:rect b="b" l="l" r="r" t="t"/>
            <a:pathLst>
              <a:path extrusionOk="0" h="20825" w="17199">
                <a:moveTo>
                  <a:pt x="13394" y="533"/>
                </a:moveTo>
                <a:cubicBezTo>
                  <a:pt x="8941" y="-356"/>
                  <a:pt x="-1255" y="-471"/>
                  <a:pt x="179" y="3837"/>
                </a:cubicBezTo>
                <a:cubicBezTo>
                  <a:pt x="1691" y="8378"/>
                  <a:pt x="9596" y="5857"/>
                  <a:pt x="13995" y="7742"/>
                </a:cubicBezTo>
                <a:cubicBezTo>
                  <a:pt x="16877" y="8977"/>
                  <a:pt x="17863" y="13841"/>
                  <a:pt x="16698" y="16752"/>
                </a:cubicBezTo>
                <a:cubicBezTo>
                  <a:pt x="15011" y="20968"/>
                  <a:pt x="7791" y="21490"/>
                  <a:pt x="3483" y="20056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Google Shape;147;p26"/>
          <p:cNvSpPr/>
          <p:nvPr/>
        </p:nvSpPr>
        <p:spPr>
          <a:xfrm rot="-557764">
            <a:off x="7777972" y="462932"/>
            <a:ext cx="304509" cy="305686"/>
          </a:xfrm>
          <a:custGeom>
            <a:rect b="b" l="l" r="r" t="t"/>
            <a:pathLst>
              <a:path extrusionOk="0" h="20825" w="17199">
                <a:moveTo>
                  <a:pt x="13394" y="533"/>
                </a:moveTo>
                <a:cubicBezTo>
                  <a:pt x="8941" y="-356"/>
                  <a:pt x="-1255" y="-471"/>
                  <a:pt x="179" y="3837"/>
                </a:cubicBezTo>
                <a:cubicBezTo>
                  <a:pt x="1691" y="8378"/>
                  <a:pt x="9596" y="5857"/>
                  <a:pt x="13995" y="7742"/>
                </a:cubicBezTo>
                <a:cubicBezTo>
                  <a:pt x="16877" y="8977"/>
                  <a:pt x="17863" y="13841"/>
                  <a:pt x="16698" y="16752"/>
                </a:cubicBezTo>
                <a:cubicBezTo>
                  <a:pt x="15011" y="20968"/>
                  <a:pt x="7791" y="21490"/>
                  <a:pt x="3483" y="20056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Google Shape;148;p26"/>
          <p:cNvSpPr/>
          <p:nvPr/>
        </p:nvSpPr>
        <p:spPr>
          <a:xfrm rot="-557632">
            <a:off x="7121224" y="689521"/>
            <a:ext cx="382678" cy="258357"/>
          </a:xfrm>
          <a:custGeom>
            <a:rect b="b" l="l" r="r" t="t"/>
            <a:pathLst>
              <a:path extrusionOk="0" h="29548" w="27933">
                <a:moveTo>
                  <a:pt x="9296" y="29548"/>
                </a:moveTo>
                <a:cubicBezTo>
                  <a:pt x="9296" y="22067"/>
                  <a:pt x="6760" y="14550"/>
                  <a:pt x="3289" y="7923"/>
                </a:cubicBezTo>
                <a:cubicBezTo>
                  <a:pt x="2098" y="5650"/>
                  <a:pt x="-1229" y="2529"/>
                  <a:pt x="586" y="714"/>
                </a:cubicBezTo>
                <a:cubicBezTo>
                  <a:pt x="2369" y="-1069"/>
                  <a:pt x="5619" y="1139"/>
                  <a:pt x="8095" y="1615"/>
                </a:cubicBezTo>
                <a:cubicBezTo>
                  <a:pt x="14839" y="2912"/>
                  <a:pt x="20622" y="8341"/>
                  <a:pt x="24614" y="13930"/>
                </a:cubicBezTo>
                <a:cubicBezTo>
                  <a:pt x="25890" y="15717"/>
                  <a:pt x="29280" y="18954"/>
                  <a:pt x="27317" y="19937"/>
                </a:cubicBezTo>
                <a:cubicBezTo>
                  <a:pt x="23179" y="22010"/>
                  <a:pt x="22997" y="10588"/>
                  <a:pt x="18607" y="9124"/>
                </a:cubicBezTo>
                <a:cubicBezTo>
                  <a:pt x="15589" y="8117"/>
                  <a:pt x="12147" y="10778"/>
                  <a:pt x="9897" y="13028"/>
                </a:cubicBezTo>
                <a:cubicBezTo>
                  <a:pt x="9131" y="13794"/>
                  <a:pt x="9064" y="16216"/>
                  <a:pt x="8095" y="15732"/>
                </a:cubicBezTo>
                <a:cubicBezTo>
                  <a:pt x="7094" y="15231"/>
                  <a:pt x="8868" y="13578"/>
                  <a:pt x="9596" y="12728"/>
                </a:cubicBezTo>
                <a:cubicBezTo>
                  <a:pt x="11730" y="10238"/>
                  <a:pt x="14726" y="7622"/>
                  <a:pt x="18006" y="7622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Google Shape;149;p26"/>
          <p:cNvSpPr/>
          <p:nvPr/>
        </p:nvSpPr>
        <p:spPr>
          <a:xfrm rot="-557764">
            <a:off x="8125969" y="367657"/>
            <a:ext cx="325294" cy="434889"/>
          </a:xfrm>
          <a:custGeom>
            <a:rect b="b" l="l" r="r" t="t"/>
            <a:pathLst>
              <a:path extrusionOk="0" h="29627" w="18373">
                <a:moveTo>
                  <a:pt x="0" y="6524"/>
                </a:moveTo>
                <a:cubicBezTo>
                  <a:pt x="1725" y="14284"/>
                  <a:pt x="1287" y="23729"/>
                  <a:pt x="6908" y="29350"/>
                </a:cubicBezTo>
                <a:cubicBezTo>
                  <a:pt x="8491" y="30933"/>
                  <a:pt x="6107" y="24945"/>
                  <a:pt x="5707" y="22743"/>
                </a:cubicBezTo>
                <a:cubicBezTo>
                  <a:pt x="5451" y="21333"/>
                  <a:pt x="3911" y="19658"/>
                  <a:pt x="4806" y="18538"/>
                </a:cubicBezTo>
                <a:cubicBezTo>
                  <a:pt x="6526" y="16387"/>
                  <a:pt x="12956" y="18568"/>
                  <a:pt x="12615" y="15835"/>
                </a:cubicBezTo>
                <a:cubicBezTo>
                  <a:pt x="12223" y="12698"/>
                  <a:pt x="11259" y="9654"/>
                  <a:pt x="10813" y="6524"/>
                </a:cubicBezTo>
                <a:cubicBezTo>
                  <a:pt x="10525" y="4503"/>
                  <a:pt x="9612" y="-1525"/>
                  <a:pt x="9612" y="517"/>
                </a:cubicBezTo>
                <a:cubicBezTo>
                  <a:pt x="9612" y="6216"/>
                  <a:pt x="13637" y="11207"/>
                  <a:pt x="15018" y="16736"/>
                </a:cubicBezTo>
                <a:cubicBezTo>
                  <a:pt x="15785" y="19807"/>
                  <a:pt x="14855" y="25746"/>
                  <a:pt x="18021" y="25746"/>
                </a:cubicBezTo>
                <a:cubicBezTo>
                  <a:pt x="18944" y="25746"/>
                  <a:pt x="17736" y="23910"/>
                  <a:pt x="17421" y="23043"/>
                </a:cubicBezTo>
                <a:cubicBezTo>
                  <a:pt x="16526" y="20580"/>
                  <a:pt x="14667" y="17087"/>
                  <a:pt x="16520" y="15234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/>
        </p:nvSpPr>
        <p:spPr>
          <a:xfrm>
            <a:off x="457200" y="898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Fingerprinting TLS Clients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5778"/>
            <a:ext cx="4046439" cy="377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/>
          <p:nvPr/>
        </p:nvSpPr>
        <p:spPr>
          <a:xfrm>
            <a:off x="3184075" y="4577825"/>
            <a:ext cx="909600" cy="93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3130725" y="2420875"/>
            <a:ext cx="909600" cy="9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484800" y="4577825"/>
            <a:ext cx="909600" cy="93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7"/>
          <p:cNvCxnSpPr/>
          <p:nvPr/>
        </p:nvCxnSpPr>
        <p:spPr>
          <a:xfrm flipH="1">
            <a:off x="2066800" y="2057400"/>
            <a:ext cx="507300" cy="37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27"/>
          <p:cNvCxnSpPr/>
          <p:nvPr/>
        </p:nvCxnSpPr>
        <p:spPr>
          <a:xfrm flipH="1">
            <a:off x="2076075" y="2710325"/>
            <a:ext cx="554400" cy="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27"/>
          <p:cNvCxnSpPr/>
          <p:nvPr/>
        </p:nvCxnSpPr>
        <p:spPr>
          <a:xfrm rot="10800000">
            <a:off x="1944750" y="3090700"/>
            <a:ext cx="558900" cy="4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" name="Google Shape;162;p27"/>
          <p:cNvCxnSpPr/>
          <p:nvPr/>
        </p:nvCxnSpPr>
        <p:spPr>
          <a:xfrm flipH="1">
            <a:off x="2174775" y="3325650"/>
            <a:ext cx="441600" cy="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3" name="Google Shape;163;p27"/>
          <p:cNvCxnSpPr/>
          <p:nvPr/>
        </p:nvCxnSpPr>
        <p:spPr>
          <a:xfrm rot="10800000">
            <a:off x="2250000" y="3466575"/>
            <a:ext cx="493200" cy="14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4" name="Google Shape;164;p27"/>
          <p:cNvSpPr txBox="1"/>
          <p:nvPr/>
        </p:nvSpPr>
        <p:spPr>
          <a:xfrm>
            <a:off x="4393725" y="1940575"/>
            <a:ext cx="4587600" cy="3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771,49196-49195-49200-49199-159-158-49188-49187-49192-49191-49162-49161-49172-49171-157-156-61-60-53-47-10,0-5-10-11-13-35-23-65281,29-23-24,0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JA3 = </a:t>
            </a:r>
            <a:r>
              <a:rPr b="0" i="0" lang="en" sz="18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ce5f3254611a8c095a3d821d44539877</a:t>
            </a:r>
            <a:endParaRPr b="0" i="0" sz="18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4317525" y="1536948"/>
            <a:ext cx="135144" cy="206475"/>
          </a:xfrm>
          <a:custGeom>
            <a:rect b="b" l="l" r="r" t="t"/>
            <a:pathLst>
              <a:path extrusionOk="0" h="8259" w="8820">
                <a:moveTo>
                  <a:pt x="1122" y="8259"/>
                </a:moveTo>
                <a:cubicBezTo>
                  <a:pt x="967" y="6086"/>
                  <a:pt x="-1059" y="2703"/>
                  <a:pt x="889" y="1728"/>
                </a:cubicBezTo>
                <a:cubicBezTo>
                  <a:pt x="2414" y="965"/>
                  <a:pt x="3511" y="6922"/>
                  <a:pt x="4388" y="5460"/>
                </a:cubicBezTo>
                <a:cubicBezTo>
                  <a:pt x="5309" y="3925"/>
                  <a:pt x="2389" y="389"/>
                  <a:pt x="4155" y="95"/>
                </a:cubicBezTo>
                <a:cubicBezTo>
                  <a:pt x="6435" y="-285"/>
                  <a:pt x="7433" y="3378"/>
                  <a:pt x="8820" y="5227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4465578" y="1415627"/>
            <a:ext cx="133628" cy="199525"/>
          </a:xfrm>
          <a:custGeom>
            <a:rect b="b" l="l" r="r" t="t"/>
            <a:pathLst>
              <a:path extrusionOk="0" h="7981" w="8721">
                <a:moveTo>
                  <a:pt x="3122" y="7981"/>
                </a:moveTo>
                <a:cubicBezTo>
                  <a:pt x="2142" y="6021"/>
                  <a:pt x="-271" y="4310"/>
                  <a:pt x="90" y="2149"/>
                </a:cubicBezTo>
                <a:cubicBezTo>
                  <a:pt x="419" y="183"/>
                  <a:pt x="3698" y="-49"/>
                  <a:pt x="5688" y="50"/>
                </a:cubicBezTo>
                <a:cubicBezTo>
                  <a:pt x="7062" y="119"/>
                  <a:pt x="8721" y="1473"/>
                  <a:pt x="8721" y="2849"/>
                </a:cubicBezTo>
                <a:cubicBezTo>
                  <a:pt x="8721" y="4994"/>
                  <a:pt x="5937" y="6141"/>
                  <a:pt x="4289" y="7514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4613685" y="1276921"/>
            <a:ext cx="98799" cy="215750"/>
          </a:xfrm>
          <a:custGeom>
            <a:rect b="b" l="l" r="r" t="t"/>
            <a:pathLst>
              <a:path extrusionOk="0" h="8630" w="6448">
                <a:moveTo>
                  <a:pt x="3486" y="0"/>
                </a:moveTo>
                <a:cubicBezTo>
                  <a:pt x="2227" y="979"/>
                  <a:pt x="-664" y="2172"/>
                  <a:pt x="221" y="3499"/>
                </a:cubicBezTo>
                <a:cubicBezTo>
                  <a:pt x="903" y="4522"/>
                  <a:pt x="1127" y="6829"/>
                  <a:pt x="2320" y="6531"/>
                </a:cubicBezTo>
                <a:cubicBezTo>
                  <a:pt x="3875" y="6143"/>
                  <a:pt x="3762" y="2600"/>
                  <a:pt x="5353" y="2799"/>
                </a:cubicBezTo>
                <a:cubicBezTo>
                  <a:pt x="7283" y="3041"/>
                  <a:pt x="6200" y="7013"/>
                  <a:pt x="5119" y="8630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4744332" y="1249321"/>
            <a:ext cx="66055" cy="160550"/>
          </a:xfrm>
          <a:custGeom>
            <a:rect b="b" l="l" r="r" t="t"/>
            <a:pathLst>
              <a:path extrusionOk="0" h="6422" w="4311">
                <a:moveTo>
                  <a:pt x="1341" y="0"/>
                </a:moveTo>
                <a:cubicBezTo>
                  <a:pt x="399" y="754"/>
                  <a:pt x="-519" y="2726"/>
                  <a:pt x="408" y="3499"/>
                </a:cubicBezTo>
                <a:cubicBezTo>
                  <a:pt x="1365" y="4297"/>
                  <a:pt x="3415" y="2719"/>
                  <a:pt x="4140" y="3733"/>
                </a:cubicBezTo>
                <a:cubicBezTo>
                  <a:pt x="4782" y="4632"/>
                  <a:pt x="3029" y="6793"/>
                  <a:pt x="2041" y="6298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4842254" y="1142771"/>
            <a:ext cx="66239" cy="129150"/>
          </a:xfrm>
          <a:custGeom>
            <a:rect b="b" l="l" r="r" t="t"/>
            <a:pathLst>
              <a:path extrusionOk="0" h="5166" w="4323">
                <a:moveTo>
                  <a:pt x="0" y="1866"/>
                </a:moveTo>
                <a:cubicBezTo>
                  <a:pt x="335" y="3209"/>
                  <a:pt x="1188" y="5270"/>
                  <a:pt x="2566" y="5132"/>
                </a:cubicBezTo>
                <a:cubicBezTo>
                  <a:pt x="4296" y="4959"/>
                  <a:pt x="4945" y="965"/>
                  <a:pt x="3499" y="0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4956177" y="1025125"/>
            <a:ext cx="107671" cy="210950"/>
          </a:xfrm>
          <a:custGeom>
            <a:rect b="b" l="l" r="r" t="t"/>
            <a:pathLst>
              <a:path extrusionOk="0" h="8438" w="7027">
                <a:moveTo>
                  <a:pt x="962" y="8438"/>
                </a:moveTo>
                <a:cubicBezTo>
                  <a:pt x="762" y="6732"/>
                  <a:pt x="-717" y="4523"/>
                  <a:pt x="496" y="3307"/>
                </a:cubicBezTo>
                <a:cubicBezTo>
                  <a:pt x="1250" y="2551"/>
                  <a:pt x="5606" y="8541"/>
                  <a:pt x="5394" y="7272"/>
                </a:cubicBezTo>
                <a:cubicBezTo>
                  <a:pt x="4993" y="4870"/>
                  <a:pt x="1573" y="1996"/>
                  <a:pt x="3295" y="274"/>
                </a:cubicBezTo>
                <a:cubicBezTo>
                  <a:pt x="4579" y="-1010"/>
                  <a:pt x="5938" y="2787"/>
                  <a:pt x="7027" y="4240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4333589" y="1799422"/>
            <a:ext cx="226758" cy="1574525"/>
          </a:xfrm>
          <a:custGeom>
            <a:rect b="b" l="l" r="r" t="t"/>
            <a:pathLst>
              <a:path extrusionOk="0" h="62981" w="14799">
                <a:moveTo>
                  <a:pt x="14799" y="0"/>
                </a:moveTo>
                <a:cubicBezTo>
                  <a:pt x="-2464" y="11951"/>
                  <a:pt x="-6845" y="59534"/>
                  <a:pt x="13866" y="62981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8649910" y="1846071"/>
            <a:ext cx="264083" cy="1551200"/>
          </a:xfrm>
          <a:custGeom>
            <a:rect b="b" l="l" r="r" t="t"/>
            <a:pathLst>
              <a:path extrusionOk="0" h="62048" w="17235">
                <a:moveTo>
                  <a:pt x="7931" y="0"/>
                </a:moveTo>
                <a:cubicBezTo>
                  <a:pt x="18751" y="14113"/>
                  <a:pt x="20004" y="37239"/>
                  <a:pt x="12130" y="53184"/>
                </a:cubicBezTo>
                <a:cubicBezTo>
                  <a:pt x="9913" y="57674"/>
                  <a:pt x="4348" y="59563"/>
                  <a:pt x="0" y="62048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Baseline your environment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457200" y="1028700"/>
            <a:ext cx="82296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https://github.com/gbarford/testssl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Win10-socket: 			c12f54a3f91dc7bafd92cb59fe009a35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Win10-socket-SNI: 		3b5074b1b5d032e5620f69f9f700ff0e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Win10-powershell: 		fc54e0d16d9764783542f0146a98b300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Win10-powershell-SNI: 	54328bd36c14bd82ddaa0c04b25ed9ad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Win10-iexplore: 			be6155e945a3e59a1dd0841b86f6c945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Win10-iexplore-SNI: 		10ee8d30a5d01c042afd7b2b205facc4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Win2016-socket: 			043c543b63b895881d9abfbc320cb863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Win2016-socket-SNI: 		7c410ce832e848a3321432c9a82e972b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Win2016-powershell: 		17b69de9188f4c205a00fe5ae9c1151f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Win2016-powershell-SNI: 	235a856727c14dba889ddee0a38dd2f2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Win2016-iexplore: 		4f2e9c50db9bd107439136bd24740c0d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Win2016-iexplore-SNI: 	f88610704d61a237aa9e5e0849573998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