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6.xml.rels" ContentType="application/vnd.openxmlformats-package.relationships+xml"/>
  <Override PartName="/ppt/notesSlides/notesSlide16.xml" ContentType="application/vnd.openxmlformats-officedocument.presentationml.notesSlide+xml"/>
  <Override PartName="/ppt/_rels/presentation.xml.rels" ContentType="application/vnd.openxmlformats-package.relationships+xml"/>
  <Override PartName="/ppt/media/image2.jpeg" ContentType="image/jpeg"/>
  <Override PartName="/ppt/media/image1.png" ContentType="image/png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1AF22F05-A3CA-48E6-9F4D-35510B486B6C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398840" y="9555120"/>
            <a:ext cx="3368520" cy="49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marL="216000" indent="-215640" algn="r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8949C0C9-0564-43A8-8FE1-061B9F36C23B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4398840" y="9555120"/>
            <a:ext cx="3371760" cy="501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marL="216000" indent="-215640" algn="r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FDF99458-45FF-44A5-9C85-53F92C1886D1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8840" cy="3771720"/>
          </a:xfrm>
          <a:prstGeom prst="rect">
            <a:avLst/>
          </a:prstGeom>
        </p:spPr>
      </p:sp>
      <p:sp>
        <p:nvSpPr>
          <p:cNvPr id="122" name="CustomShape 4"/>
          <p:cNvSpPr/>
          <p:nvPr/>
        </p:nvSpPr>
        <p:spPr>
          <a:xfrm>
            <a:off x="777960" y="4776840"/>
            <a:ext cx="621792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Making Bro Better on BSD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3957480" y="2082600"/>
            <a:ext cx="2260080" cy="248904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548640" y="513864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2600" spc="-1" strike="noStrike">
                <a:latin typeface="Arial"/>
              </a:rPr>
              <a:t>Michael Shirk</a:t>
            </a:r>
            <a:br/>
            <a:r>
              <a:rPr b="0" lang="en-US" sz="2600" spc="-1" strike="noStrike">
                <a:latin typeface="Arial"/>
              </a:rPr>
              <a:t>BroCon2018</a:t>
            </a:r>
            <a:br/>
            <a:r>
              <a:rPr b="0" lang="en-US" sz="2600" spc="-1" strike="noStrike">
                <a:latin typeface="Arial"/>
              </a:rPr>
              <a:t>10/11/2018</a:t>
            </a:r>
            <a:endParaRPr b="0" lang="en-US" sz="26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Ports and Packages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274320" y="1769040"/>
            <a:ext cx="9509400" cy="518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Cannot have a bro-pkg port without a btest port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Two for the price of...two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When you install with pip it installs the dependencies such as btest for you, but this needs to work with the FreeBSD Ports tree.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 created two bugs to get btest and bro-pkg added to the FreeBSD ports tree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https://bugs.freebsd.org/bugzilla/show_bug.cgi?id=231738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https://bugs.freebsd.org/bugzilla/show_bug.cgi?id=231739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Test of port (which depends on the devel/btest port being installed)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600" spc="-1" strike="noStrike">
                <a:latin typeface="Nimbus"/>
              </a:rPr>
              <a:t># cd /usr/ports/security/py-bro-pkg &amp;&amp; make install clean</a:t>
            </a:r>
            <a:endParaRPr b="0" lang="en-US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600" spc="-1" strike="noStrike">
                <a:latin typeface="Nimbus"/>
              </a:rPr>
              <a:t># bro-pkg autoconfig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6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Ports and Packages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Current issues with bro-pkg port (version 1.4.2)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Due to the way bro-pkg needs to build plugins, it needs the Bro source code (header files)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I was told that this will change in Bro 2.6.x, but this breaks the usage with the standard Bro port at 2.5.5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# cat ~/.bro-pkg/config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[sources] 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bro = https://github.com/bro/packages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34"/>
              </a:spcBef>
            </a:pP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[paths] 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state_dir = /root/.bro-pkg 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script_dir = /usr/local/share/bro/site 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plugin_dir = /usr/local/lib/bro/plugins 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bro_dist = /wrkdirs/usr/ports/security/bro/work/bro-2.5.5</a:t>
            </a:r>
            <a:r>
              <a:rPr b="0" lang="en-US" sz="2800" spc="-1" strike="noStrike">
                <a:latin typeface="Nimbus"/>
              </a:rPr>
              <a:t>          </a:t>
            </a:r>
            <a:r>
              <a:rPr b="0" lang="en-US" sz="2800" spc="-1" strike="noStrike"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Ports and Packages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457200" y="1463040"/>
            <a:ext cx="9071280" cy="283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Current issues with bro-pkg port (version 1.4.2)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If you run custom a Bro install, you can install packages that must build and install as plugins.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One hack is to leave the source code in the ports dir and update bro-pkg config                                                                         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182880" y="3842640"/>
            <a:ext cx="9692280" cy="371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1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# cd /usr/ports/security/bro &amp;&amp; make install</a:t>
            </a:r>
            <a:br/>
            <a:r>
              <a:rPr b="1" lang="en-US" sz="2800" spc="-1" strike="noStrike">
                <a:latin typeface="Nimbus"/>
              </a:rPr>
              <a:t># sed -i '' -e 's/^bro_dist.*/bro_dist = \/usr\/ports\/security\/bro\/work\/bro-2.5.5/g' ~/.bro-pkg/config</a:t>
            </a:r>
            <a:r>
              <a:rPr b="0" lang="en-US" sz="2800" spc="-1" strike="noStrike">
                <a:latin typeface="Arial"/>
              </a:rPr>
              <a:t>                                                                                                                                                                                       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548640" y="3931920"/>
            <a:ext cx="9071280" cy="265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1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                                                                                                                                                                                       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Advocacy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BSD fits as a solution for embedded systems and low bandwidth monitoring.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Efforts to help promote BSD as an NSM platform has not increased the user base.</a:t>
            </a:r>
            <a:endParaRPr b="0" lang="en-US" sz="2800" spc="-1" strike="noStrike">
              <a:latin typeface="Arial"/>
            </a:endParaRPr>
          </a:p>
          <a:p>
            <a:pPr lvl="2" marL="1296000" indent="-28764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At least in the domestic United States.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Unfortunately, pfSense (and the smaller group of OPNSense users) are really the only users of BSD network security tools.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Folks that use Sguil for NSM maybe...but that is just one company I know of.  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There is still some hope.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Advocacy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FreeBSD users tend to show up at BroCon and sometimes on IRC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Number seems to be going in the opposite direction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Using pfSense is not exactly advocacy for FreeBSD.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OpenBSD users apparently “exist”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“</a:t>
            </a:r>
            <a:r>
              <a:rPr b="0" lang="en-US" sz="2800" spc="-1" strike="noStrike">
                <a:latin typeface="Arial"/>
              </a:rPr>
              <a:t>There are literally dozens of us” - Tobias Fuke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Port/Package is updated to 2.5.5 for OpenBSD 6.4 (~Nov/Dec 2018)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Original OpenBSD developer no longer works with Bro, but claims there are a large number of users</a:t>
            </a:r>
            <a:endParaRPr b="0" lang="en-US" sz="2800" spc="-1" strike="noStrike">
              <a:latin typeface="Arial"/>
            </a:endParaRPr>
          </a:p>
          <a:p>
            <a:pPr lvl="2" marL="1296000" indent="-28764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Still trying to find them?!?</a:t>
            </a:r>
            <a:endParaRPr b="0" lang="en-US" sz="2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There are apparently some other lingering performance issues on OpenBSD</a:t>
            </a:r>
            <a:endParaRPr b="0" lang="en-US" sz="2800" spc="-1" strike="noStrike">
              <a:latin typeface="Arial"/>
            </a:endParaRPr>
          </a:p>
          <a:p>
            <a:pPr lvl="2" marL="1296000" indent="-28764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Unknown, hearsay 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34"/>
              </a:spcBef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Next Steps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Make Seth happy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lb -i em0 -p bro:2 -o 60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  <a:ea typeface="Droid Sans Fallback"/>
              </a:rPr>
              <a:t>Make lb available as a port/pkg or a part of the base OS with a good checkin of the netmap source code.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  <a:ea typeface="Droid Sans Fallback"/>
              </a:rPr>
              <a:t>Add bro-pkg/btest as ports for OpenBSD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  <a:ea typeface="Droid Sans Fallback"/>
              </a:rPr>
              <a:t>Other ports I need to get added for that other security tool people use at this conference.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  <a:ea typeface="Droid Sans Fallback"/>
              </a:rPr>
              <a:t>Create BSDNSM, a metaport in FreeBSD that sets up an NSM system similar to Security Onion.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3280" y="1768320"/>
            <a:ext cx="9070560" cy="4384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/>
          <a:p>
            <a:pPr>
              <a:lnSpc>
                <a:spcPct val="100000"/>
              </a:lnSpc>
              <a:spcBef>
                <a:spcPts val="1423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23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23"/>
              </a:spcBef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03280" y="92160"/>
            <a:ext cx="9067320" cy="91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Questions?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1736640" y="1096920"/>
            <a:ext cx="7314840" cy="594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>
            <a:normAutofit/>
          </a:bodyPr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Copyright (c) 2018, Michael Shirk, Daemon Security Inc.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All rights reserved.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23"/>
              </a:spcBef>
            </a:pP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Redistribution and use in source and binary forms, with or without modification, are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permitted provided that the following conditions are met: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23"/>
              </a:spcBef>
            </a:pP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1. Redistributions of source code must retain the above copyright notice, this list of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conditions and the following disclaimer.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23"/>
              </a:spcBef>
            </a:pP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2. Redistributions in binary form must reproduce the above copyright notice, this list of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conditions and the following disclaimer in the documentation and/or other materials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provided with the distribution.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23"/>
              </a:spcBef>
            </a:pP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THIS SOFTWARE IS PROVIDED BY THE COPYRIGHT HOLDERS AND CONTRIBUTORS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"AS IS" AND ANY EXPRESS OR IMPLIED WARRANTIES, INCLUDING, BUT NOT LIMITED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TO, THE IMPLIED WARRANTIES OF MERCHANTABILITY AND FITNESS FOR A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PARTICULAR PURPOSE ARE DISCLAIMED. IN NO EVENT SHALL THE COPYRIGHT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HOLDER OR CONTRIBUTORS BE LIABLE FOR ANY DIRECT, INDIRECT, INCIDENTAL,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SPECIAL, EXEMPLARY, OR CONSEQUENTIAL DAMAGES (INCLUDING, BUT NOT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LIMITED TO, PROCUREMENT OF SUBSTITUTE GOODS OR SERVICES; LOSS OF USE,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DATA, OR PROFITS; OR BUSINESS INTERRUPTION) HOWEVER CAUSED AND ON ANY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THEORY OF LIABILITY, WHETHER IN CONTRACT, STRICT LIABILITY, OR TORT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(INCLUDING NEGLIGENCE OR OTHERWISE) ARISING IN ANY WAY OUT OF THE USE OF</a:t>
            </a:r>
            <a:endParaRPr b="0" lang="en-US" sz="3200" spc="-1" strike="noStrike">
              <a:latin typeface="Arial"/>
            </a:endParaRPr>
          </a:p>
          <a:p>
            <a:pPr marL="342720" indent="-340920">
              <a:lnSpc>
                <a:spcPct val="100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THIS SOFTWARE, EVEN IF ADVISED OF THE POSSIBILITY OF SUCH DAMAGE.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23"/>
              </a:spcBef>
            </a:pP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Agenda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Docker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Kubernetes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Containers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Systemd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Linux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latin typeface="Arial"/>
            </a:endParaRPr>
          </a:p>
        </p:txBody>
      </p:sp>
      <p:pic>
        <p:nvPicPr>
          <p:cNvPr id="87" name="Picture 3" descr=""/>
          <p:cNvPicPr/>
          <p:nvPr/>
        </p:nvPicPr>
        <p:blipFill>
          <a:blip r:embed="rId1"/>
          <a:stretch/>
        </p:blipFill>
        <p:spPr>
          <a:xfrm>
            <a:off x="3566160" y="1333440"/>
            <a:ext cx="3200040" cy="3786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Agenda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Introduction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Bug fixes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Ports and packages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Advocacy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Next steps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Introduction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Worked in IDS/IPS since 2003 (various positions including consulting)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Engines: Snort, Suricata, Dragon and now Bro (also had to work with McAfee, ISS, NFR … others)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Signatures for Emerging Threats (since they were Bleeding Edge Snort)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Support Open Source Security Tools and Software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Maintain pulledpork for Snort/Suricata (rule updating script): https://github.com/shirkdog/pulledpork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Active community member of open source projects:</a:t>
            </a:r>
            <a:endParaRPr b="0" lang="en-US" sz="2800" spc="-1" strike="noStrike">
              <a:latin typeface="Arial"/>
            </a:endParaRPr>
          </a:p>
          <a:p>
            <a:pPr lvl="2" marL="1296000" indent="-28764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Operating Systems: FreeBSD, OpenBSD, HardenedBSD</a:t>
            </a:r>
            <a:endParaRPr b="0" lang="en-US" sz="2400" spc="-1" strike="noStrike">
              <a:latin typeface="Arial"/>
            </a:endParaRPr>
          </a:p>
          <a:p>
            <a:pPr lvl="2" marL="1296000" indent="-28764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Security Tools:  Snort, Suricata, AIDE, Bro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Projects: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https://github.com/shirkdog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Bug Fixes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504000" y="1371600"/>
            <a:ext cx="9279720" cy="566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600" spc="-1" strike="noStrike">
                <a:latin typeface="Nimbus"/>
              </a:rPr>
              <a:t>bro-interface-setup 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Bro package from NCSA (Justin Azoff)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Provided flags to use on FreeBSD with ifconfig in broctl: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interfacesetup.flags_command=/sbin/ifconfig {interface} -rxcsum  -txcsum -tso4 -tso6 -lro -rxcsum6 -txcsum6 -vlanhwcsum -vlanhwtso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When I run this: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# ifconfig em0 -rxcsum</a:t>
            </a:r>
            <a:r>
              <a:rPr b="0" lang="en-US" sz="2800" spc="-1" strike="noStrike">
                <a:latin typeface="Arial"/>
              </a:rPr>
              <a:t> 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I get this: </a:t>
            </a:r>
            <a:r>
              <a:rPr b="1" lang="en-US" sz="2800" spc="-1" strike="noStrike">
                <a:latin typeface="Nimbus"/>
              </a:rPr>
              <a:t>options=a10098&lt;VLAN_MTU,VLAN_HWTAGGING,VLAN_HWCSUM,VLAN_HWFILTER,RXCSUM_IPV6&gt;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34"/>
              </a:spcBef>
            </a:pP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Bug Fixes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504000" y="1371600"/>
            <a:ext cx="9279720" cy="566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600" spc="-1" strike="noStrike">
                <a:latin typeface="Nimbus"/>
              </a:rPr>
              <a:t>bro-interface-setup </a:t>
            </a:r>
            <a:r>
              <a:rPr b="1" lang="en-US" sz="3200" spc="-1" strike="noStrike">
                <a:latin typeface="Nimbus"/>
              </a:rPr>
              <a:t> 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Wait, what is this?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# ifconfig em0 -rxcsum6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latin typeface="Nimbus"/>
              </a:rPr>
              <a:t>options=810099&lt;RXCSUM,VLAN_MTU,VLAN_HWTAGGING,VLAN_HWCSUM,VLAN_HWFILTER&gt; 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Iflib work in FreeBSD is a rewrite in the way drivers are brought into the kernel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This is a bug in setting capabilities in the iflib drivers: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br/>
            <a:r>
              <a:rPr b="1" lang="en-US" sz="2200" spc="-1" strike="noStrike">
                <a:latin typeface="Arial"/>
              </a:rPr>
              <a:t>https://bugs.freebsd.org/bugzilla/show_bug.cgi?id=231151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Bug Fixes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Ever use SSH with keys on BSD?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weird.log output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800" spc="-1" strike="noStrike">
                <a:latin typeface="Nimbus"/>
              </a:rPr>
              <a:t>r1539199640.485360       CLvkmgAhuEG1wq0Rb       xx.xx.xx.xx  8329    xx.xx.xx.xx   5050    ssh_unknown_kex_algorithm=curve25519-sha256     -       F       worker-1   </a:t>
            </a:r>
            <a:r>
              <a:rPr b="1" lang="en-US" sz="2600" spc="-1" strike="noStrike">
                <a:latin typeface="Nimbus"/>
              </a:rPr>
              <a:t>  </a:t>
            </a:r>
            <a:endParaRPr b="0" lang="en-US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Fixed in Bro 2.6 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Test the BETA!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Bug Fixes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504000" y="1280160"/>
            <a:ext cx="9071280" cy="585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added rc script for Bro on FreeBSD https://bugs.freebsd.org/bugzilla/show_bug.cgi?id=212433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# sysrc bro_enable=yes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bro_enable: yes -&gt; yes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# service bro deploy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checking configurations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installing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removing old policies in /nsm/bro/spool/installed-scripts-do-not-touch site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removing old policies in /nsm/bro/spool/installed-scripts-do-not-touch/auto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creating policy directories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installing site policies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generating cluster-layout.bro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generating local-networks.bro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generating broctl-config.bro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generating broctl-config.sh ... 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starting logger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starting manager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starting proxy-1 ... 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latin typeface="Nimbus"/>
              </a:rPr>
              <a:t>starting worker-1 ... 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Ports and Packages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Wouldn’t it be nice to run the following on FreeBSD: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600" spc="-1" strike="noStrike">
                <a:latin typeface="Nimbus"/>
              </a:rPr>
              <a:t>pkg install -y bro py-bro-pkg</a:t>
            </a:r>
            <a:endParaRPr b="0" lang="en-US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Bro port exists, but I needed to create the bro-pkg port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First step is to get the bro-pkg port setup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Python port in FreeBSD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Used other ports as an example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Talk to me if you care about the FreeBSD port process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Application>LibreOffice/6.0.5.2$FreeBSD_X86_64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2016-08-24T11:09:29Z</dcterms:created>
  <dc:creator/>
  <dc:description/>
  <dc:language>en-US</dc:language>
  <cp:lastModifiedBy/>
  <dcterms:modified xsi:type="dcterms:W3CDTF">2018-10-10T19:47:27Z</dcterms:modified>
  <cp:revision>201</cp:revision>
  <dc:subject/>
  <dc:title/>
</cp:coreProperties>
</file>